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F31CB7-FC8D-45BA-BA22-81C5357C647B}" v="6" dt="2026-09-02T15:07:27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Ruesink" userId="37f9b30e02847624" providerId="LiveId" clId="{18CB1D1A-0B86-408D-90B8-568AD419CE59}"/>
    <pc:docChg chg="custSel addSld delSld modSld sldOrd">
      <pc:chgData name="Frank Ruesink" userId="37f9b30e02847624" providerId="LiveId" clId="{18CB1D1A-0B86-408D-90B8-568AD419CE59}" dt="2026-09-02T15:07:27.281" v="1401"/>
      <pc:docMkLst>
        <pc:docMk/>
      </pc:docMkLst>
      <pc:sldChg chg="ord">
        <pc:chgData name="Frank Ruesink" userId="37f9b30e02847624" providerId="LiveId" clId="{18CB1D1A-0B86-408D-90B8-568AD419CE59}" dt="2026-09-02T13:51:12.051" v="10"/>
        <pc:sldMkLst>
          <pc:docMk/>
          <pc:sldMk cId="857072247" sldId="256"/>
        </pc:sldMkLst>
      </pc:sldChg>
      <pc:sldChg chg="modSp mod">
        <pc:chgData name="Frank Ruesink" userId="37f9b30e02847624" providerId="LiveId" clId="{18CB1D1A-0B86-408D-90B8-568AD419CE59}" dt="2026-09-02T13:50:45.149" v="8" actId="403"/>
        <pc:sldMkLst>
          <pc:docMk/>
          <pc:sldMk cId="1504304672" sldId="258"/>
        </pc:sldMkLst>
        <pc:spChg chg="mod">
          <ac:chgData name="Frank Ruesink" userId="37f9b30e02847624" providerId="LiveId" clId="{18CB1D1A-0B86-408D-90B8-568AD419CE59}" dt="2026-09-02T13:50:31.537" v="4" actId="403"/>
          <ac:spMkLst>
            <pc:docMk/>
            <pc:sldMk cId="1504304672" sldId="258"/>
            <ac:spMk id="7" creationId="{D0E0E27D-BD89-432A-93DF-776FAEC526F3}"/>
          </ac:spMkLst>
        </pc:spChg>
        <pc:spChg chg="mod">
          <ac:chgData name="Frank Ruesink" userId="37f9b30e02847624" providerId="LiveId" clId="{18CB1D1A-0B86-408D-90B8-568AD419CE59}" dt="2026-09-02T13:50:40.020" v="6" actId="403"/>
          <ac:spMkLst>
            <pc:docMk/>
            <pc:sldMk cId="1504304672" sldId="258"/>
            <ac:spMk id="10" creationId="{CD8BE7E1-C8FB-46F8-91E5-E0C366E471AF}"/>
          </ac:spMkLst>
        </pc:spChg>
        <pc:spChg chg="mod">
          <ac:chgData name="Frank Ruesink" userId="37f9b30e02847624" providerId="LiveId" clId="{18CB1D1A-0B86-408D-90B8-568AD419CE59}" dt="2026-09-02T13:50:45.149" v="8" actId="403"/>
          <ac:spMkLst>
            <pc:docMk/>
            <pc:sldMk cId="1504304672" sldId="258"/>
            <ac:spMk id="13" creationId="{598E05A1-51AD-4463-A141-5E7B03F2CB80}"/>
          </ac:spMkLst>
        </pc:spChg>
      </pc:sldChg>
      <pc:sldChg chg="delSp modSp mod">
        <pc:chgData name="Frank Ruesink" userId="37f9b30e02847624" providerId="LiveId" clId="{18CB1D1A-0B86-408D-90B8-568AD419CE59}" dt="2026-09-02T14:09:42.834" v="239" actId="108"/>
        <pc:sldMkLst>
          <pc:docMk/>
          <pc:sldMk cId="1257971176" sldId="259"/>
        </pc:sldMkLst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2" creationId="{751E3C6F-9882-4C44-85EF-D6569189834C}"/>
          </ac:spMkLst>
        </pc:spChg>
        <pc:spChg chg="mod">
          <ac:chgData name="Frank Ruesink" userId="37f9b30e02847624" providerId="LiveId" clId="{18CB1D1A-0B86-408D-90B8-568AD419CE59}" dt="2026-09-02T13:53:05.295" v="34" actId="255"/>
          <ac:spMkLst>
            <pc:docMk/>
            <pc:sldMk cId="1257971176" sldId="259"/>
            <ac:spMk id="7" creationId="{45F9E2B5-2E90-4665-A792-CCC40230692E}"/>
          </ac:spMkLst>
        </pc:spChg>
        <pc:spChg chg="mod">
          <ac:chgData name="Frank Ruesink" userId="37f9b30e02847624" providerId="LiveId" clId="{18CB1D1A-0B86-408D-90B8-568AD419CE59}" dt="2026-09-02T14:09:26.759" v="237" actId="1036"/>
          <ac:spMkLst>
            <pc:docMk/>
            <pc:sldMk cId="1257971176" sldId="259"/>
            <ac:spMk id="8" creationId="{5FA0045E-D5EA-4507-A7C6-CE64E819E990}"/>
          </ac:spMkLst>
        </pc:spChg>
        <pc:spChg chg="del mod">
          <ac:chgData name="Frank Ruesink" userId="37f9b30e02847624" providerId="LiveId" clId="{18CB1D1A-0B86-408D-90B8-568AD419CE59}" dt="2026-09-02T14:08:50.952" v="183" actId="478"/>
          <ac:spMkLst>
            <pc:docMk/>
            <pc:sldMk cId="1257971176" sldId="259"/>
            <ac:spMk id="9" creationId="{6A20D2D5-C722-41BC-8257-D0200952E7B3}"/>
          </ac:spMkLst>
        </pc:spChg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12" creationId="{CD0B5EA2-247E-46F4-A7A0-79713933A6ED}"/>
          </ac:spMkLst>
        </pc:spChg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13" creationId="{618726F3-55B3-4E94-B00C-2BF24A06CE01}"/>
          </ac:spMkLst>
        </pc:spChg>
        <pc:spChg chg="mod">
          <ac:chgData name="Frank Ruesink" userId="37f9b30e02847624" providerId="LiveId" clId="{18CB1D1A-0B86-408D-90B8-568AD419CE59}" dt="2026-09-02T13:53:16.595" v="35" actId="255"/>
          <ac:spMkLst>
            <pc:docMk/>
            <pc:sldMk cId="1257971176" sldId="259"/>
            <ac:spMk id="15" creationId="{ED226BB0-B880-42E6-B4C8-3415AF898192}"/>
          </ac:spMkLst>
        </pc:spChg>
        <pc:spChg chg="mod">
          <ac:chgData name="Frank Ruesink" userId="37f9b30e02847624" providerId="LiveId" clId="{18CB1D1A-0B86-408D-90B8-568AD419CE59}" dt="2026-09-02T14:09:26.759" v="237" actId="1036"/>
          <ac:spMkLst>
            <pc:docMk/>
            <pc:sldMk cId="1257971176" sldId="259"/>
            <ac:spMk id="16" creationId="{6C621E2D-BD09-4900-8BCE-E727CCA3B06D}"/>
          </ac:spMkLst>
        </pc:spChg>
        <pc:spChg chg="del">
          <ac:chgData name="Frank Ruesink" userId="37f9b30e02847624" providerId="LiveId" clId="{18CB1D1A-0B86-408D-90B8-568AD419CE59}" dt="2026-09-02T14:08:54.196" v="184" actId="478"/>
          <ac:spMkLst>
            <pc:docMk/>
            <pc:sldMk cId="1257971176" sldId="259"/>
            <ac:spMk id="17" creationId="{73E233B2-EDC9-49F1-A2E5-2209A1EB3493}"/>
          </ac:spMkLst>
        </pc:spChg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20" creationId="{E4712A76-8F5A-437B-A4E9-FADB31DAB2DB}"/>
          </ac:spMkLst>
        </pc:spChg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21" creationId="{428BFB92-66D3-4B84-96DD-79BEAE014E37}"/>
          </ac:spMkLst>
        </pc:spChg>
        <pc:spChg chg="mod">
          <ac:chgData name="Frank Ruesink" userId="37f9b30e02847624" providerId="LiveId" clId="{18CB1D1A-0B86-408D-90B8-568AD419CE59}" dt="2026-09-02T13:53:26.026" v="36" actId="255"/>
          <ac:spMkLst>
            <pc:docMk/>
            <pc:sldMk cId="1257971176" sldId="259"/>
            <ac:spMk id="23" creationId="{87F94963-BEF3-4857-89B2-5AE488C4A308}"/>
          </ac:spMkLst>
        </pc:spChg>
        <pc:spChg chg="mod">
          <ac:chgData name="Frank Ruesink" userId="37f9b30e02847624" providerId="LiveId" clId="{18CB1D1A-0B86-408D-90B8-568AD419CE59}" dt="2026-09-02T14:09:42.834" v="239" actId="108"/>
          <ac:spMkLst>
            <pc:docMk/>
            <pc:sldMk cId="1257971176" sldId="259"/>
            <ac:spMk id="24" creationId="{327F6596-CC5C-4399-904B-4D942B632224}"/>
          </ac:spMkLst>
        </pc:spChg>
        <pc:spChg chg="mod">
          <ac:chgData name="Frank Ruesink" userId="37f9b30e02847624" providerId="LiveId" clId="{18CB1D1A-0B86-408D-90B8-568AD419CE59}" dt="2026-09-02T14:09:14.238" v="220" actId="20577"/>
          <ac:spMkLst>
            <pc:docMk/>
            <pc:sldMk cId="1257971176" sldId="259"/>
            <ac:spMk id="25" creationId="{8493C8A8-A932-44AE-B429-CDA0383D6091}"/>
          </ac:spMkLst>
        </pc:spChg>
        <pc:spChg chg="mod">
          <ac:chgData name="Frank Ruesink" userId="37f9b30e02847624" providerId="LiveId" clId="{18CB1D1A-0B86-408D-90B8-568AD419CE59}" dt="2026-09-02T13:53:58.151" v="43" actId="403"/>
          <ac:spMkLst>
            <pc:docMk/>
            <pc:sldMk cId="1257971176" sldId="259"/>
            <ac:spMk id="28" creationId="{165CCD5E-28B7-4AFA-8083-ADBEFBC21090}"/>
          </ac:spMkLst>
        </pc:spChg>
        <pc:spChg chg="mod">
          <ac:chgData name="Frank Ruesink" userId="37f9b30e02847624" providerId="LiveId" clId="{18CB1D1A-0B86-408D-90B8-568AD419CE59}" dt="2026-09-02T14:08:26.173" v="181" actId="20577"/>
          <ac:spMkLst>
            <pc:docMk/>
            <pc:sldMk cId="1257971176" sldId="259"/>
            <ac:spMk id="29" creationId="{15E84481-375A-4F8E-B7E4-F5F27E847080}"/>
          </ac:spMkLst>
        </pc:spChg>
      </pc:sldChg>
      <pc:sldChg chg="modSp mod">
        <pc:chgData name="Frank Ruesink" userId="37f9b30e02847624" providerId="LiveId" clId="{18CB1D1A-0B86-408D-90B8-568AD419CE59}" dt="2026-09-02T14:30:21.887" v="535" actId="20577"/>
        <pc:sldMkLst>
          <pc:docMk/>
          <pc:sldMk cId="399705526" sldId="260"/>
        </pc:sldMkLst>
        <pc:spChg chg="mod">
          <ac:chgData name="Frank Ruesink" userId="37f9b30e02847624" providerId="LiveId" clId="{18CB1D1A-0B86-408D-90B8-568AD419CE59}" dt="2026-09-02T14:07:00.583" v="121" actId="255"/>
          <ac:spMkLst>
            <pc:docMk/>
            <pc:sldMk cId="399705526" sldId="260"/>
            <ac:spMk id="7" creationId="{2ED3D780-3178-48A3-A589-8780A6E427EC}"/>
          </ac:spMkLst>
        </pc:spChg>
        <pc:spChg chg="mod">
          <ac:chgData name="Frank Ruesink" userId="37f9b30e02847624" providerId="LiveId" clId="{18CB1D1A-0B86-408D-90B8-568AD419CE59}" dt="2026-09-02T14:06:39.431" v="114" actId="20577"/>
          <ac:spMkLst>
            <pc:docMk/>
            <pc:sldMk cId="399705526" sldId="260"/>
            <ac:spMk id="9" creationId="{80170301-F41E-43D9-B819-69A21813AD1D}"/>
          </ac:spMkLst>
        </pc:spChg>
        <pc:spChg chg="mod">
          <ac:chgData name="Frank Ruesink" userId="37f9b30e02847624" providerId="LiveId" clId="{18CB1D1A-0B86-408D-90B8-568AD419CE59}" dt="2026-09-02T14:25:48.464" v="302" actId="20577"/>
          <ac:spMkLst>
            <pc:docMk/>
            <pc:sldMk cId="399705526" sldId="260"/>
            <ac:spMk id="12" creationId="{7D8B5C94-DE62-4C0A-9A0D-C5DDD846D954}"/>
          </ac:spMkLst>
        </pc:spChg>
        <pc:spChg chg="mod">
          <ac:chgData name="Frank Ruesink" userId="37f9b30e02847624" providerId="LiveId" clId="{18CB1D1A-0B86-408D-90B8-568AD419CE59}" dt="2026-09-02T14:26:30.758" v="322" actId="20577"/>
          <ac:spMkLst>
            <pc:docMk/>
            <pc:sldMk cId="399705526" sldId="260"/>
            <ac:spMk id="15" creationId="{9A4F8AD0-F810-48C1-9097-F19C2C876A32}"/>
          </ac:spMkLst>
        </pc:spChg>
        <pc:spChg chg="mod">
          <ac:chgData name="Frank Ruesink" userId="37f9b30e02847624" providerId="LiveId" clId="{18CB1D1A-0B86-408D-90B8-568AD419CE59}" dt="2026-09-02T14:28:42.830" v="381" actId="20577"/>
          <ac:spMkLst>
            <pc:docMk/>
            <pc:sldMk cId="399705526" sldId="260"/>
            <ac:spMk id="18" creationId="{4F8663DE-6CE0-40D9-82C9-8A4C75C15C6D}"/>
          </ac:spMkLst>
        </pc:spChg>
        <pc:spChg chg="mod">
          <ac:chgData name="Frank Ruesink" userId="37f9b30e02847624" providerId="LiveId" clId="{18CB1D1A-0B86-408D-90B8-568AD419CE59}" dt="2026-09-02T14:29:05.292" v="425" actId="20577"/>
          <ac:spMkLst>
            <pc:docMk/>
            <pc:sldMk cId="399705526" sldId="260"/>
            <ac:spMk id="21" creationId="{3BDFFAEE-B96B-4152-80D8-B21B3D033616}"/>
          </ac:spMkLst>
        </pc:spChg>
        <pc:spChg chg="mod">
          <ac:chgData name="Frank Ruesink" userId="37f9b30e02847624" providerId="LiveId" clId="{18CB1D1A-0B86-408D-90B8-568AD419CE59}" dt="2026-09-02T14:29:37.358" v="518" actId="6549"/>
          <ac:spMkLst>
            <pc:docMk/>
            <pc:sldMk cId="399705526" sldId="260"/>
            <ac:spMk id="24" creationId="{60C9BD33-BCDF-491E-8606-FD16F254606E}"/>
          </ac:spMkLst>
        </pc:spChg>
        <pc:spChg chg="mod">
          <ac:chgData name="Frank Ruesink" userId="37f9b30e02847624" providerId="LiveId" clId="{18CB1D1A-0B86-408D-90B8-568AD419CE59}" dt="2026-09-02T14:30:21.887" v="535" actId="20577"/>
          <ac:spMkLst>
            <pc:docMk/>
            <pc:sldMk cId="399705526" sldId="260"/>
            <ac:spMk id="27" creationId="{EB32AB15-1FD3-45BC-BE39-189183CFBD9F}"/>
          </ac:spMkLst>
        </pc:spChg>
      </pc:sldChg>
      <pc:sldChg chg="modSp add mod">
        <pc:chgData name="Frank Ruesink" userId="37f9b30e02847624" providerId="LiveId" clId="{18CB1D1A-0B86-408D-90B8-568AD419CE59}" dt="2026-09-02T14:35:10.168" v="552" actId="403"/>
        <pc:sldMkLst>
          <pc:docMk/>
          <pc:sldMk cId="2056411656" sldId="261"/>
        </pc:sldMkLst>
        <pc:spChg chg="mod">
          <ac:chgData name="Frank Ruesink" userId="37f9b30e02847624" providerId="LiveId" clId="{18CB1D1A-0B86-408D-90B8-568AD419CE59}" dt="2026-09-02T14:35:10.168" v="552" actId="403"/>
          <ac:spMkLst>
            <pc:docMk/>
            <pc:sldMk cId="2056411656" sldId="261"/>
            <ac:spMk id="4" creationId="{E11E32CF-77ED-4AB6-8AE7-2EF12DD70292}"/>
          </ac:spMkLst>
        </pc:spChg>
        <pc:spChg chg="mod">
          <ac:chgData name="Frank Ruesink" userId="37f9b30e02847624" providerId="LiveId" clId="{18CB1D1A-0B86-408D-90B8-568AD419CE59}" dt="2026-09-02T14:04:45.790" v="52" actId="403"/>
          <ac:spMkLst>
            <pc:docMk/>
            <pc:sldMk cId="2056411656" sldId="261"/>
            <ac:spMk id="5" creationId="{259010B7-72F7-4D10-AE09-A508DEB85E3E}"/>
          </ac:spMkLst>
        </pc:spChg>
        <pc:spChg chg="mod">
          <ac:chgData name="Frank Ruesink" userId="37f9b30e02847624" providerId="LiveId" clId="{18CB1D1A-0B86-408D-90B8-568AD419CE59}" dt="2026-09-02T14:30:57.565" v="536" actId="6549"/>
          <ac:spMkLst>
            <pc:docMk/>
            <pc:sldMk cId="2056411656" sldId="261"/>
            <ac:spMk id="7" creationId="{4CAC3142-78AA-45DA-AD0E-AE3BA76B7585}"/>
          </ac:spMkLst>
        </pc:spChg>
        <pc:spChg chg="mod">
          <ac:chgData name="Frank Ruesink" userId="37f9b30e02847624" providerId="LiveId" clId="{18CB1D1A-0B86-408D-90B8-568AD419CE59}" dt="2026-09-02T14:05:20.134" v="55" actId="403"/>
          <ac:spMkLst>
            <pc:docMk/>
            <pc:sldMk cId="2056411656" sldId="261"/>
            <ac:spMk id="9" creationId="{D91AD0CD-33D8-4DA1-966E-078D3B1695F1}"/>
          </ac:spMkLst>
        </pc:spChg>
        <pc:spChg chg="mod">
          <ac:chgData name="Frank Ruesink" userId="37f9b30e02847624" providerId="LiveId" clId="{18CB1D1A-0B86-408D-90B8-568AD419CE59}" dt="2026-09-02T14:05:20.134" v="55" actId="403"/>
          <ac:spMkLst>
            <pc:docMk/>
            <pc:sldMk cId="2056411656" sldId="261"/>
            <ac:spMk id="11" creationId="{3BA0418A-201A-400A-AA19-2F513215D033}"/>
          </ac:spMkLst>
        </pc:spChg>
        <pc:spChg chg="mod">
          <ac:chgData name="Frank Ruesink" userId="37f9b30e02847624" providerId="LiveId" clId="{18CB1D1A-0B86-408D-90B8-568AD419CE59}" dt="2026-09-02T14:05:20.134" v="55" actId="403"/>
          <ac:spMkLst>
            <pc:docMk/>
            <pc:sldMk cId="2056411656" sldId="261"/>
            <ac:spMk id="13" creationId="{DAB39869-2BE7-4551-BDEA-C521069C6D7E}"/>
          </ac:spMkLst>
        </pc:spChg>
        <pc:spChg chg="mod">
          <ac:chgData name="Frank Ruesink" userId="37f9b30e02847624" providerId="LiveId" clId="{18CB1D1A-0B86-408D-90B8-568AD419CE59}" dt="2026-09-02T14:06:01.878" v="73" actId="14100"/>
          <ac:spMkLst>
            <pc:docMk/>
            <pc:sldMk cId="2056411656" sldId="261"/>
            <ac:spMk id="15" creationId="{6345611B-48EF-417E-83AF-FA0FAC25BD03}"/>
          </ac:spMkLst>
        </pc:spChg>
        <pc:spChg chg="mod">
          <ac:chgData name="Frank Ruesink" userId="37f9b30e02847624" providerId="LiveId" clId="{18CB1D1A-0B86-408D-90B8-568AD419CE59}" dt="2026-09-02T14:05:27.762" v="56" actId="14100"/>
          <ac:spMkLst>
            <pc:docMk/>
            <pc:sldMk cId="2056411656" sldId="261"/>
            <ac:spMk id="17" creationId="{0F7A0447-E8F6-4B60-A764-B0AD531F4D98}"/>
          </ac:spMkLst>
        </pc:spChg>
        <pc:spChg chg="mod">
          <ac:chgData name="Frank Ruesink" userId="37f9b30e02847624" providerId="LiveId" clId="{18CB1D1A-0B86-408D-90B8-568AD419CE59}" dt="2026-09-02T14:05:20.134" v="55" actId="403"/>
          <ac:spMkLst>
            <pc:docMk/>
            <pc:sldMk cId="2056411656" sldId="261"/>
            <ac:spMk id="19" creationId="{A1FB62C2-E960-426A-9980-5D1C0F3EF9DB}"/>
          </ac:spMkLst>
        </pc:spChg>
        <pc:spChg chg="mod">
          <ac:chgData name="Frank Ruesink" userId="37f9b30e02847624" providerId="LiveId" clId="{18CB1D1A-0B86-408D-90B8-568AD419CE59}" dt="2026-09-02T14:05:20.134" v="55" actId="403"/>
          <ac:spMkLst>
            <pc:docMk/>
            <pc:sldMk cId="2056411656" sldId="261"/>
            <ac:spMk id="21" creationId="{9AD575DC-7D3B-44A6-948F-483F6908A16B}"/>
          </ac:spMkLst>
        </pc:spChg>
        <pc:spChg chg="mod">
          <ac:chgData name="Frank Ruesink" userId="37f9b30e02847624" providerId="LiveId" clId="{18CB1D1A-0B86-408D-90B8-568AD419CE59}" dt="2026-09-02T14:05:34.692" v="57" actId="14100"/>
          <ac:spMkLst>
            <pc:docMk/>
            <pc:sldMk cId="2056411656" sldId="261"/>
            <ac:spMk id="23" creationId="{807BD5A3-CC11-467B-8C07-4F8C7E4C0BB5}"/>
          </ac:spMkLst>
        </pc:spChg>
        <pc:spChg chg="mod">
          <ac:chgData name="Frank Ruesink" userId="37f9b30e02847624" providerId="LiveId" clId="{18CB1D1A-0B86-408D-90B8-568AD419CE59}" dt="2026-09-02T14:06:26.110" v="113" actId="6549"/>
          <ac:spMkLst>
            <pc:docMk/>
            <pc:sldMk cId="2056411656" sldId="261"/>
            <ac:spMk id="25" creationId="{943DC5D4-5C22-41DE-B8A3-6C1A1D1AB836}"/>
          </ac:spMkLst>
        </pc:spChg>
      </pc:sldChg>
      <pc:sldChg chg="del">
        <pc:chgData name="Frank Ruesink" userId="37f9b30e02847624" providerId="LiveId" clId="{18CB1D1A-0B86-408D-90B8-568AD419CE59}" dt="2026-09-02T13:51:23.014" v="11" actId="47"/>
        <pc:sldMkLst>
          <pc:docMk/>
          <pc:sldMk cId="2087713353" sldId="261"/>
        </pc:sldMkLst>
      </pc:sldChg>
      <pc:sldChg chg="addSp delSp modSp add mod">
        <pc:chgData name="Frank Ruesink" userId="37f9b30e02847624" providerId="LiveId" clId="{18CB1D1A-0B86-408D-90B8-568AD419CE59}" dt="2026-09-02T14:43:52.644" v="579" actId="22"/>
        <pc:sldMkLst>
          <pc:docMk/>
          <pc:sldMk cId="1961455604" sldId="262"/>
        </pc:sldMkLst>
        <pc:spChg chg="mod">
          <ac:chgData name="Frank Ruesink" userId="37f9b30e02847624" providerId="LiveId" clId="{18CB1D1A-0B86-408D-90B8-568AD419CE59}" dt="2026-09-02T14:35:18.358" v="553" actId="403"/>
          <ac:spMkLst>
            <pc:docMk/>
            <pc:sldMk cId="1961455604" sldId="262"/>
            <ac:spMk id="4" creationId="{6954B133-4FB6-4407-875B-8A6EA519BFB8}"/>
          </ac:spMkLst>
        </pc:spChg>
        <pc:spChg chg="del">
          <ac:chgData name="Frank Ruesink" userId="37f9b30e02847624" providerId="LiveId" clId="{18CB1D1A-0B86-408D-90B8-568AD419CE59}" dt="2026-09-02T14:43:51.782" v="578" actId="478"/>
          <ac:spMkLst>
            <pc:docMk/>
            <pc:sldMk cId="1961455604" sldId="262"/>
            <ac:spMk id="5" creationId="{308AE0EE-413F-4F9F-BD17-A9904FF0D047}"/>
          </ac:spMkLst>
        </pc:spChg>
        <pc:spChg chg="mod">
          <ac:chgData name="Frank Ruesink" userId="37f9b30e02847624" providerId="LiveId" clId="{18CB1D1A-0B86-408D-90B8-568AD419CE59}" dt="2026-09-02T14:35:26.061" v="555" actId="403"/>
          <ac:spMkLst>
            <pc:docMk/>
            <pc:sldMk cId="1961455604" sldId="262"/>
            <ac:spMk id="6" creationId="{EEA2C24A-48E3-4C9D-A193-21D58DB71B8A}"/>
          </ac:spMkLst>
        </pc:spChg>
        <pc:spChg chg="del mod">
          <ac:chgData name="Frank Ruesink" userId="37f9b30e02847624" providerId="LiveId" clId="{18CB1D1A-0B86-408D-90B8-568AD419CE59}" dt="2026-09-02T14:35:39.573" v="557" actId="478"/>
          <ac:spMkLst>
            <pc:docMk/>
            <pc:sldMk cId="1961455604" sldId="262"/>
            <ac:spMk id="8" creationId="{7D50B77C-53B0-46E6-BA7C-6FDF6578E1F5}"/>
          </ac:spMkLst>
        </pc:spChg>
        <pc:spChg chg="mod">
          <ac:chgData name="Frank Ruesink" userId="37f9b30e02847624" providerId="LiveId" clId="{18CB1D1A-0B86-408D-90B8-568AD419CE59}" dt="2026-09-02T14:35:26.061" v="555" actId="403"/>
          <ac:spMkLst>
            <pc:docMk/>
            <pc:sldMk cId="1961455604" sldId="262"/>
            <ac:spMk id="9" creationId="{52B5CD82-ECB6-47FF-B48C-70CDAF5D38DD}"/>
          </ac:spMkLst>
        </pc:spChg>
        <pc:spChg chg="del mod">
          <ac:chgData name="Frank Ruesink" userId="37f9b30e02847624" providerId="LiveId" clId="{18CB1D1A-0B86-408D-90B8-568AD419CE59}" dt="2026-09-02T14:35:53.866" v="559" actId="478"/>
          <ac:spMkLst>
            <pc:docMk/>
            <pc:sldMk cId="1961455604" sldId="262"/>
            <ac:spMk id="12" creationId="{2A4EED87-B37D-42BF-9437-9D74D7FD7D2E}"/>
          </ac:spMkLst>
        </pc:spChg>
        <pc:spChg chg="mod">
          <ac:chgData name="Frank Ruesink" userId="37f9b30e02847624" providerId="LiveId" clId="{18CB1D1A-0B86-408D-90B8-568AD419CE59}" dt="2026-09-02T14:36:18.803" v="563" actId="403"/>
          <ac:spMkLst>
            <pc:docMk/>
            <pc:sldMk cId="1961455604" sldId="262"/>
            <ac:spMk id="16" creationId="{7693DA0D-19CC-4BA2-B9B9-5B1E07424FFB}"/>
          </ac:spMkLst>
        </pc:spChg>
        <pc:spChg chg="mod">
          <ac:chgData name="Frank Ruesink" userId="37f9b30e02847624" providerId="LiveId" clId="{18CB1D1A-0B86-408D-90B8-568AD419CE59}" dt="2026-09-02T14:36:18.803" v="563" actId="403"/>
          <ac:spMkLst>
            <pc:docMk/>
            <pc:sldMk cId="1961455604" sldId="262"/>
            <ac:spMk id="18" creationId="{0FF733D9-5A12-457A-BB26-4435195D56C9}"/>
          </ac:spMkLst>
        </pc:spChg>
        <pc:spChg chg="mod">
          <ac:chgData name="Frank Ruesink" userId="37f9b30e02847624" providerId="LiveId" clId="{18CB1D1A-0B86-408D-90B8-568AD419CE59}" dt="2026-09-02T14:36:18.803" v="563" actId="403"/>
          <ac:spMkLst>
            <pc:docMk/>
            <pc:sldMk cId="1961455604" sldId="262"/>
            <ac:spMk id="20" creationId="{85D55170-960B-4D8B-A9F4-CF3937944EF2}"/>
          </ac:spMkLst>
        </pc:spChg>
        <pc:spChg chg="mod">
          <ac:chgData name="Frank Ruesink" userId="37f9b30e02847624" providerId="LiveId" clId="{18CB1D1A-0B86-408D-90B8-568AD419CE59}" dt="2026-09-02T14:36:18.803" v="563" actId="403"/>
          <ac:spMkLst>
            <pc:docMk/>
            <pc:sldMk cId="1961455604" sldId="262"/>
            <ac:spMk id="22" creationId="{2C21162D-9582-47C9-BE46-763E924FB5B3}"/>
          </ac:spMkLst>
        </pc:spChg>
        <pc:spChg chg="mod">
          <ac:chgData name="Frank Ruesink" userId="37f9b30e02847624" providerId="LiveId" clId="{18CB1D1A-0B86-408D-90B8-568AD419CE59}" dt="2026-09-02T14:36:18.803" v="563" actId="403"/>
          <ac:spMkLst>
            <pc:docMk/>
            <pc:sldMk cId="1961455604" sldId="262"/>
            <ac:spMk id="24" creationId="{6638FF90-7B58-4123-AB16-E77E17F7EDA7}"/>
          </ac:spMkLst>
        </pc:spChg>
        <pc:spChg chg="mod">
          <ac:chgData name="Frank Ruesink" userId="37f9b30e02847624" providerId="LiveId" clId="{18CB1D1A-0B86-408D-90B8-568AD419CE59}" dt="2026-09-02T14:36:08.741" v="561" actId="1076"/>
          <ac:spMkLst>
            <pc:docMk/>
            <pc:sldMk cId="1961455604" sldId="262"/>
            <ac:spMk id="25" creationId="{C36D5151-5B65-4C30-BA63-341795ABAF60}"/>
          </ac:spMkLst>
        </pc:spChg>
        <pc:spChg chg="add">
          <ac:chgData name="Frank Ruesink" userId="37f9b30e02847624" providerId="LiveId" clId="{18CB1D1A-0B86-408D-90B8-568AD419CE59}" dt="2026-09-02T14:43:52.644" v="579" actId="22"/>
          <ac:spMkLst>
            <pc:docMk/>
            <pc:sldMk cId="1961455604" sldId="262"/>
            <ac:spMk id="28" creationId="{19D8193C-5B40-899A-0C8B-D4436931EBCB}"/>
          </ac:spMkLst>
        </pc:spChg>
      </pc:sldChg>
      <pc:sldChg chg="addSp delSp modSp add mod">
        <pc:chgData name="Frank Ruesink" userId="37f9b30e02847624" providerId="LiveId" clId="{18CB1D1A-0B86-408D-90B8-568AD419CE59}" dt="2026-09-02T15:01:18.942" v="1118" actId="6549"/>
        <pc:sldMkLst>
          <pc:docMk/>
          <pc:sldMk cId="1157380867" sldId="263"/>
        </pc:sldMkLst>
        <pc:spChg chg="mod">
          <ac:chgData name="Frank Ruesink" userId="37f9b30e02847624" providerId="LiveId" clId="{18CB1D1A-0B86-408D-90B8-568AD419CE59}" dt="2026-09-02T14:56:14.951" v="587" actId="1076"/>
          <ac:spMkLst>
            <pc:docMk/>
            <pc:sldMk cId="1157380867" sldId="263"/>
            <ac:spMk id="2" creationId="{89DE527D-08B0-45EC-8804-643CCB945ECE}"/>
          </ac:spMkLst>
        </pc:spChg>
        <pc:spChg chg="mod">
          <ac:chgData name="Frank Ruesink" userId="37f9b30e02847624" providerId="LiveId" clId="{18CB1D1A-0B86-408D-90B8-568AD419CE59}" dt="2026-09-02T14:43:36.167" v="576" actId="403"/>
          <ac:spMkLst>
            <pc:docMk/>
            <pc:sldMk cId="1157380867" sldId="263"/>
            <ac:spMk id="4" creationId="{79E41E7D-22E2-45E8-9BC0-EAF82412F69B}"/>
          </ac:spMkLst>
        </pc:spChg>
        <pc:spChg chg="del">
          <ac:chgData name="Frank Ruesink" userId="37f9b30e02847624" providerId="LiveId" clId="{18CB1D1A-0B86-408D-90B8-568AD419CE59}" dt="2026-09-02T14:43:39.781" v="577" actId="478"/>
          <ac:spMkLst>
            <pc:docMk/>
            <pc:sldMk cId="1157380867" sldId="263"/>
            <ac:spMk id="5" creationId="{3EBA4548-6BF6-4EB1-94EE-9EA89CE7C962}"/>
          </ac:spMkLst>
        </pc:spChg>
        <pc:spChg chg="mod">
          <ac:chgData name="Frank Ruesink" userId="37f9b30e02847624" providerId="LiveId" clId="{18CB1D1A-0B86-408D-90B8-568AD419CE59}" dt="2026-09-02T14:57:05.501" v="659" actId="6549"/>
          <ac:spMkLst>
            <pc:docMk/>
            <pc:sldMk cId="1157380867" sldId="263"/>
            <ac:spMk id="7" creationId="{2D1F8CCE-4367-4E32-A750-F5FED41A0524}"/>
          </ac:spMkLst>
        </pc:spChg>
        <pc:spChg chg="mod">
          <ac:chgData name="Frank Ruesink" userId="37f9b30e02847624" providerId="LiveId" clId="{18CB1D1A-0B86-408D-90B8-568AD419CE59}" dt="2026-09-02T14:58:20.943" v="762" actId="20577"/>
          <ac:spMkLst>
            <pc:docMk/>
            <pc:sldMk cId="1157380867" sldId="263"/>
            <ac:spMk id="9" creationId="{AECDD5A0-FFB9-47F2-BB6F-C31EB66FE443}"/>
          </ac:spMkLst>
        </pc:spChg>
        <pc:spChg chg="mod">
          <ac:chgData name="Frank Ruesink" userId="37f9b30e02847624" providerId="LiveId" clId="{18CB1D1A-0B86-408D-90B8-568AD419CE59}" dt="2026-09-02T14:59:35.642" v="874" actId="20577"/>
          <ac:spMkLst>
            <pc:docMk/>
            <pc:sldMk cId="1157380867" sldId="263"/>
            <ac:spMk id="11" creationId="{376C98B9-E3F0-44D2-A15E-EE87DDC1CE95}"/>
          </ac:spMkLst>
        </pc:spChg>
        <pc:spChg chg="mod">
          <ac:chgData name="Frank Ruesink" userId="37f9b30e02847624" providerId="LiveId" clId="{18CB1D1A-0B86-408D-90B8-568AD419CE59}" dt="2026-09-02T15:00:06.842" v="930" actId="20577"/>
          <ac:spMkLst>
            <pc:docMk/>
            <pc:sldMk cId="1157380867" sldId="263"/>
            <ac:spMk id="13" creationId="{94E56DD2-6173-4153-A288-521B5F5EB1DF}"/>
          </ac:spMkLst>
        </pc:spChg>
        <pc:spChg chg="mod">
          <ac:chgData name="Frank Ruesink" userId="37f9b30e02847624" providerId="LiveId" clId="{18CB1D1A-0B86-408D-90B8-568AD419CE59}" dt="2026-09-02T15:00:41.346" v="1012" actId="20577"/>
          <ac:spMkLst>
            <pc:docMk/>
            <pc:sldMk cId="1157380867" sldId="263"/>
            <ac:spMk id="15" creationId="{160F75B2-BF71-465F-B4F2-C627CF416120}"/>
          </ac:spMkLst>
        </pc:spChg>
        <pc:spChg chg="mod">
          <ac:chgData name="Frank Ruesink" userId="37f9b30e02847624" providerId="LiveId" clId="{18CB1D1A-0B86-408D-90B8-568AD419CE59}" dt="2026-09-02T15:01:18.942" v="1118" actId="6549"/>
          <ac:spMkLst>
            <pc:docMk/>
            <pc:sldMk cId="1157380867" sldId="263"/>
            <ac:spMk id="17" creationId="{CD4086F3-C223-4854-8C9C-409CB204392D}"/>
          </ac:spMkLst>
        </pc:spChg>
        <pc:spChg chg="del">
          <ac:chgData name="Frank Ruesink" userId="37f9b30e02847624" providerId="LiveId" clId="{18CB1D1A-0B86-408D-90B8-568AD419CE59}" dt="2026-09-02T14:43:04.501" v="568" actId="478"/>
          <ac:spMkLst>
            <pc:docMk/>
            <pc:sldMk cId="1157380867" sldId="263"/>
            <ac:spMk id="18" creationId="{68B269BE-5A50-4AF7-A41B-BF8A8585F75B}"/>
          </ac:spMkLst>
        </pc:spChg>
        <pc:spChg chg="del">
          <ac:chgData name="Frank Ruesink" userId="37f9b30e02847624" providerId="LiveId" clId="{18CB1D1A-0B86-408D-90B8-568AD419CE59}" dt="2026-09-02T14:44:00.412" v="581" actId="478"/>
          <ac:spMkLst>
            <pc:docMk/>
            <pc:sldMk cId="1157380867" sldId="263"/>
            <ac:spMk id="20" creationId="{435497F2-E335-4FAA-B6B9-1D6D89463BA2}"/>
          </ac:spMkLst>
        </pc:spChg>
        <pc:spChg chg="add">
          <ac:chgData name="Frank Ruesink" userId="37f9b30e02847624" providerId="LiveId" clId="{18CB1D1A-0B86-408D-90B8-568AD419CE59}" dt="2026-09-02T14:43:55.583" v="580" actId="22"/>
          <ac:spMkLst>
            <pc:docMk/>
            <pc:sldMk cId="1157380867" sldId="263"/>
            <ac:spMk id="25" creationId="{38CA051E-F800-E102-7275-DD68B1916C63}"/>
          </ac:spMkLst>
        </pc:spChg>
        <pc:picChg chg="add mod">
          <ac:chgData name="Frank Ruesink" userId="37f9b30e02847624" providerId="LiveId" clId="{18CB1D1A-0B86-408D-90B8-568AD419CE59}" dt="2026-09-02T14:43:02.003" v="567" actId="1076"/>
          <ac:picMkLst>
            <pc:docMk/>
            <pc:sldMk cId="1157380867" sldId="263"/>
            <ac:picMk id="23" creationId="{D3B087B1-E59D-49CA-ADB4-9032FB438397}"/>
          </ac:picMkLst>
        </pc:picChg>
      </pc:sldChg>
      <pc:sldChg chg="modSp add mod">
        <pc:chgData name="Frank Ruesink" userId="37f9b30e02847624" providerId="LiveId" clId="{18CB1D1A-0B86-408D-90B8-568AD419CE59}" dt="2026-09-02T15:07:27.281" v="1401"/>
        <pc:sldMkLst>
          <pc:docMk/>
          <pc:sldMk cId="628613774" sldId="264"/>
        </pc:sldMkLst>
        <pc:spChg chg="mod">
          <ac:chgData name="Frank Ruesink" userId="37f9b30e02847624" providerId="LiveId" clId="{18CB1D1A-0B86-408D-90B8-568AD419CE59}" dt="2026-09-02T14:53:35.983" v="583" actId="403"/>
          <ac:spMkLst>
            <pc:docMk/>
            <pc:sldMk cId="628613774" sldId="264"/>
            <ac:spMk id="4" creationId="{A7E3C4B9-F563-485F-A8D6-6C805C347914}"/>
          </ac:spMkLst>
        </pc:spChg>
        <pc:spChg chg="mod">
          <ac:chgData name="Frank Ruesink" userId="37f9b30e02847624" providerId="LiveId" clId="{18CB1D1A-0B86-408D-90B8-568AD419CE59}" dt="2026-09-02T15:02:56.978" v="1207" actId="20577"/>
          <ac:spMkLst>
            <pc:docMk/>
            <pc:sldMk cId="628613774" sldId="264"/>
            <ac:spMk id="10" creationId="{489AFE5D-5430-41FA-8D48-D06A149B9323}"/>
          </ac:spMkLst>
        </pc:spChg>
        <pc:spChg chg="mod">
          <ac:chgData name="Frank Ruesink" userId="37f9b30e02847624" providerId="LiveId" clId="{18CB1D1A-0B86-408D-90B8-568AD419CE59}" dt="2026-09-02T15:07:27.281" v="1401"/>
          <ac:spMkLst>
            <pc:docMk/>
            <pc:sldMk cId="628613774" sldId="264"/>
            <ac:spMk id="13" creationId="{7FA91756-FE22-4368-9B32-3D2DFE7A030A}"/>
          </ac:spMkLst>
        </pc:spChg>
        <pc:spChg chg="mod">
          <ac:chgData name="Frank Ruesink" userId="37f9b30e02847624" providerId="LiveId" clId="{18CB1D1A-0B86-408D-90B8-568AD419CE59}" dt="2026-09-02T15:06:33.320" v="1400"/>
          <ac:spMkLst>
            <pc:docMk/>
            <pc:sldMk cId="628613774" sldId="264"/>
            <ac:spMk id="16" creationId="{6BA492CC-63DB-4E63-BE3B-F663A1AFD0F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325B447-325B-7C10-0C5F-D02C004C2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731"/>
            <a:ext cx="12209419" cy="418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7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pening-content-wash">
            <a:extLst>
              <a:ext uri="{FF2B5EF4-FFF2-40B4-BE49-F238E27FC236}">
                <a16:creationId xmlns:a16="http://schemas.microsoft.com/office/drawing/2014/main" id="{824D4155-C1C6-4453-99FE-D04314DF6545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opening-eyebrow">
            <a:extLst>
              <a:ext uri="{FF2B5EF4-FFF2-40B4-BE49-F238E27FC236}">
                <a16:creationId xmlns:a16="http://schemas.microsoft.com/office/drawing/2014/main" id="{3A45D4D9-641D-42F4-87A9-608E7FD12CB9}"/>
              </a:ext>
            </a:extLst>
          </p:cNvPr>
          <p:cNvSpPr>
            <a:spLocks noGrp="1"/>
          </p:cNvSpPr>
          <p:nvPr/>
        </p:nvSpPr>
        <p:spPr>
          <a:xfrm>
            <a:off x="590550" y="438150"/>
            <a:ext cx="6572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INTRODUCTIECURSUS IN DRIE AVONDEN</a:t>
            </a:r>
          </a:p>
        </p:txBody>
      </p:sp>
      <p:sp>
        <p:nvSpPr>
          <p:cNvPr id="4" name="opening-title">
            <a:extLst>
              <a:ext uri="{FF2B5EF4-FFF2-40B4-BE49-F238E27FC236}">
                <a16:creationId xmlns:a16="http://schemas.microsoft.com/office/drawing/2014/main" id="{2DE810B1-2B83-4BBB-B5D2-C2AC1263F7E9}"/>
              </a:ext>
            </a:extLst>
          </p:cNvPr>
          <p:cNvSpPr>
            <a:spLocks noGrp="1"/>
          </p:cNvSpPr>
          <p:nvPr/>
        </p:nvSpPr>
        <p:spPr>
          <a:xfrm>
            <a:off x="552450" y="876300"/>
            <a:ext cx="103822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2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32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ZO MAAK JE VAN DE ONGEHEELDE PIJN</a:t>
            </a:r>
          </a:p>
          <a:p>
            <a:pPr algn="l">
              <a:defRPr sz="32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32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VAN JE VOOROUDERS JOUW KRACHT</a:t>
            </a:r>
          </a:p>
        </p:txBody>
      </p:sp>
      <p:sp>
        <p:nvSpPr>
          <p:cNvPr id="5" name="opening-rule">
            <a:extLst>
              <a:ext uri="{FF2B5EF4-FFF2-40B4-BE49-F238E27FC236}">
                <a16:creationId xmlns:a16="http://schemas.microsoft.com/office/drawing/2014/main" id="{D14D64EE-B93B-4CC8-BDFB-9AF5125442C0}"/>
              </a:ext>
            </a:extLst>
          </p:cNvPr>
          <p:cNvSpPr>
            <a:spLocks noGrp="1"/>
          </p:cNvSpPr>
          <p:nvPr/>
        </p:nvSpPr>
        <p:spPr>
          <a:xfrm>
            <a:off x="590550" y="2505075"/>
            <a:ext cx="10477500" cy="762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opening-number-1">
            <a:extLst>
              <a:ext uri="{FF2B5EF4-FFF2-40B4-BE49-F238E27FC236}">
                <a16:creationId xmlns:a16="http://schemas.microsoft.com/office/drawing/2014/main" id="{48EC82C6-3DF7-4E6C-BB09-304B22B6087A}"/>
              </a:ext>
            </a:extLst>
          </p:cNvPr>
          <p:cNvSpPr>
            <a:spLocks noGrp="1"/>
          </p:cNvSpPr>
          <p:nvPr/>
        </p:nvSpPr>
        <p:spPr>
          <a:xfrm>
            <a:off x="590550" y="2990850"/>
            <a:ext cx="495300" cy="4953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7" name="opening-date-1">
            <a:extLst>
              <a:ext uri="{FF2B5EF4-FFF2-40B4-BE49-F238E27FC236}">
                <a16:creationId xmlns:a16="http://schemas.microsoft.com/office/drawing/2014/main" id="{D0E0E27D-BD89-432A-93DF-776FAEC526F3}"/>
              </a:ext>
            </a:extLst>
          </p:cNvPr>
          <p:cNvSpPr>
            <a:spLocks noGrp="1"/>
          </p:cNvSpPr>
          <p:nvPr/>
        </p:nvSpPr>
        <p:spPr>
          <a:xfrm>
            <a:off x="1209675" y="2952750"/>
            <a:ext cx="2809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2 SEPTEMBER · 19:30 UUR</a:t>
            </a:r>
          </a:p>
        </p:txBody>
      </p:sp>
      <p:sp>
        <p:nvSpPr>
          <p:cNvPr id="8" name="opening-technique-1">
            <a:extLst>
              <a:ext uri="{FF2B5EF4-FFF2-40B4-BE49-F238E27FC236}">
                <a16:creationId xmlns:a16="http://schemas.microsoft.com/office/drawing/2014/main" id="{57F7EE66-2473-4350-94F4-22675F6E5144}"/>
              </a:ext>
            </a:extLst>
          </p:cNvPr>
          <p:cNvSpPr>
            <a:spLocks noGrp="1"/>
          </p:cNvSpPr>
          <p:nvPr/>
        </p:nvSpPr>
        <p:spPr>
          <a:xfrm>
            <a:off x="590550" y="3733800"/>
            <a:ext cx="342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1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ROOTSEN</a:t>
            </a:r>
          </a:p>
        </p:txBody>
      </p:sp>
      <p:sp>
        <p:nvSpPr>
          <p:cNvPr id="9" name="opening-number-2">
            <a:extLst>
              <a:ext uri="{FF2B5EF4-FFF2-40B4-BE49-F238E27FC236}">
                <a16:creationId xmlns:a16="http://schemas.microsoft.com/office/drawing/2014/main" id="{5CE912F6-525F-4E8B-97D2-0B9826761B52}"/>
              </a:ext>
            </a:extLst>
          </p:cNvPr>
          <p:cNvSpPr>
            <a:spLocks noGrp="1"/>
          </p:cNvSpPr>
          <p:nvPr/>
        </p:nvSpPr>
        <p:spPr>
          <a:xfrm>
            <a:off x="4343400" y="2990850"/>
            <a:ext cx="495300" cy="4953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10" name="opening-date-2">
            <a:extLst>
              <a:ext uri="{FF2B5EF4-FFF2-40B4-BE49-F238E27FC236}">
                <a16:creationId xmlns:a16="http://schemas.microsoft.com/office/drawing/2014/main" id="{CD8BE7E1-C8FB-46F8-91E5-E0C366E471AF}"/>
              </a:ext>
            </a:extLst>
          </p:cNvPr>
          <p:cNvSpPr>
            <a:spLocks noGrp="1"/>
          </p:cNvSpPr>
          <p:nvPr/>
        </p:nvSpPr>
        <p:spPr>
          <a:xfrm>
            <a:off x="4962525" y="2952750"/>
            <a:ext cx="2809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9 SEPTEMBER · 19:30 UUR</a:t>
            </a:r>
          </a:p>
        </p:txBody>
      </p:sp>
      <p:sp>
        <p:nvSpPr>
          <p:cNvPr id="11" name="opening-technique-2">
            <a:extLst>
              <a:ext uri="{FF2B5EF4-FFF2-40B4-BE49-F238E27FC236}">
                <a16:creationId xmlns:a16="http://schemas.microsoft.com/office/drawing/2014/main" id="{B08C4236-E1F4-4E4A-AB0A-FF2476618486}"/>
              </a:ext>
            </a:extLst>
          </p:cNvPr>
          <p:cNvSpPr>
            <a:spLocks noGrp="1"/>
          </p:cNvSpPr>
          <p:nvPr/>
        </p:nvSpPr>
        <p:spPr>
          <a:xfrm>
            <a:off x="4343400" y="3733800"/>
            <a:ext cx="342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1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VOOROUDERLIJKE DIALOOG</a:t>
            </a:r>
          </a:p>
        </p:txBody>
      </p:sp>
      <p:sp>
        <p:nvSpPr>
          <p:cNvPr id="12" name="opening-number-3">
            <a:extLst>
              <a:ext uri="{FF2B5EF4-FFF2-40B4-BE49-F238E27FC236}">
                <a16:creationId xmlns:a16="http://schemas.microsoft.com/office/drawing/2014/main" id="{B204276E-7871-4917-B32D-E0FCEF913228}"/>
              </a:ext>
            </a:extLst>
          </p:cNvPr>
          <p:cNvSpPr>
            <a:spLocks noGrp="1"/>
          </p:cNvSpPr>
          <p:nvPr/>
        </p:nvSpPr>
        <p:spPr>
          <a:xfrm>
            <a:off x="8096250" y="2990850"/>
            <a:ext cx="495300" cy="4953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13" name="opening-date-3">
            <a:extLst>
              <a:ext uri="{FF2B5EF4-FFF2-40B4-BE49-F238E27FC236}">
                <a16:creationId xmlns:a16="http://schemas.microsoft.com/office/drawing/2014/main" id="{598E05A1-51AD-4463-A141-5E7B03F2CB80}"/>
              </a:ext>
            </a:extLst>
          </p:cNvPr>
          <p:cNvSpPr>
            <a:spLocks noGrp="1"/>
          </p:cNvSpPr>
          <p:nvPr/>
        </p:nvSpPr>
        <p:spPr>
          <a:xfrm>
            <a:off x="8715375" y="2952750"/>
            <a:ext cx="2809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16 SEPTEMBER · 19:30 UUR</a:t>
            </a:r>
          </a:p>
        </p:txBody>
      </p:sp>
      <p:sp>
        <p:nvSpPr>
          <p:cNvPr id="14" name="opening-technique-3">
            <a:extLst>
              <a:ext uri="{FF2B5EF4-FFF2-40B4-BE49-F238E27FC236}">
                <a16:creationId xmlns:a16="http://schemas.microsoft.com/office/drawing/2014/main" id="{535558F9-E696-4CDB-990C-8F7A8FBE8DAC}"/>
              </a:ext>
            </a:extLst>
          </p:cNvPr>
          <p:cNvSpPr>
            <a:spLocks noGrp="1"/>
          </p:cNvSpPr>
          <p:nvPr/>
        </p:nvSpPr>
        <p:spPr>
          <a:xfrm>
            <a:off x="8096250" y="3733800"/>
            <a:ext cx="342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JEZELF IN TRANCE BRENGEN</a:t>
            </a:r>
          </a:p>
        </p:txBody>
      </p:sp>
      <p:sp>
        <p:nvSpPr>
          <p:cNvPr id="15" name="opening-attribution">
            <a:extLst>
              <a:ext uri="{FF2B5EF4-FFF2-40B4-BE49-F238E27FC236}">
                <a16:creationId xmlns:a16="http://schemas.microsoft.com/office/drawing/2014/main" id="{121AADD1-8B95-490E-846C-5BCC18A041F8}"/>
              </a:ext>
            </a:extLst>
          </p:cNvPr>
          <p:cNvSpPr>
            <a:spLocks noGrp="1"/>
          </p:cNvSpPr>
          <p:nvPr/>
        </p:nvSpPr>
        <p:spPr>
          <a:xfrm>
            <a:off x="1952625" y="5305425"/>
            <a:ext cx="781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725" b="1" i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Drie technieken ontwikkeld door Frank en Loes Ruesink</a:t>
            </a:r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379428" y="5743575"/>
            <a:ext cx="1243894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4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-wash">
            <a:extLst>
              <a:ext uri="{FF2B5EF4-FFF2-40B4-BE49-F238E27FC236}">
                <a16:creationId xmlns:a16="http://schemas.microsoft.com/office/drawing/2014/main" id="{476E720A-508F-47E5-9DF6-63E72FDADC51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F3DD385-A594-46BC-B0CC-691621CE74F0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4000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4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34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ROOTSEN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38C5EDCB-04FC-4D6D-8DDC-BCF7AE2EC0D2}"/>
              </a:ext>
            </a:extLst>
          </p:cNvPr>
          <p:cNvSpPr>
            <a:spLocks noGrp="1"/>
          </p:cNvSpPr>
          <p:nvPr/>
        </p:nvSpPr>
        <p:spPr>
          <a:xfrm>
            <a:off x="533400" y="914400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Van waarnemen naar een nieuwe kracht</a:t>
            </a:r>
          </a:p>
        </p:txBody>
      </p:sp>
      <p:sp>
        <p:nvSpPr>
          <p:cNvPr id="5" name="letter-1">
            <a:extLst>
              <a:ext uri="{FF2B5EF4-FFF2-40B4-BE49-F238E27FC236}">
                <a16:creationId xmlns:a16="http://schemas.microsoft.com/office/drawing/2014/main" id="{6ED21CA5-D9FC-4610-A745-B57764D75AA7}"/>
              </a:ext>
            </a:extLst>
          </p:cNvPr>
          <p:cNvSpPr>
            <a:spLocks noGrp="1"/>
          </p:cNvSpPr>
          <p:nvPr/>
        </p:nvSpPr>
        <p:spPr>
          <a:xfrm>
            <a:off x="1200150" y="1543050"/>
            <a:ext cx="628650" cy="6286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R</a:t>
            </a:r>
          </a:p>
        </p:txBody>
      </p:sp>
      <p:sp>
        <p:nvSpPr>
          <p:cNvPr id="6" name="name-1">
            <a:extLst>
              <a:ext uri="{FF2B5EF4-FFF2-40B4-BE49-F238E27FC236}">
                <a16:creationId xmlns:a16="http://schemas.microsoft.com/office/drawing/2014/main" id="{F67318E4-D488-4073-BF2C-57A3D4C2E0B1}"/>
              </a:ext>
            </a:extLst>
          </p:cNvPr>
          <p:cNvSpPr>
            <a:spLocks noGrp="1"/>
          </p:cNvSpPr>
          <p:nvPr/>
        </p:nvSpPr>
        <p:spPr>
          <a:xfrm>
            <a:off x="476250" y="2343150"/>
            <a:ext cx="207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REGISTREREN</a:t>
            </a:r>
          </a:p>
        </p:txBody>
      </p:sp>
      <p:sp>
        <p:nvSpPr>
          <p:cNvPr id="7" name="underline-1">
            <a:extLst>
              <a:ext uri="{FF2B5EF4-FFF2-40B4-BE49-F238E27FC236}">
                <a16:creationId xmlns:a16="http://schemas.microsoft.com/office/drawing/2014/main" id="{D0DDFA2B-A583-4121-AAC3-C2DBE2C498D6}"/>
              </a:ext>
            </a:extLst>
          </p:cNvPr>
          <p:cNvSpPr>
            <a:spLocks noGrp="1"/>
          </p:cNvSpPr>
          <p:nvPr/>
        </p:nvSpPr>
        <p:spPr>
          <a:xfrm>
            <a:off x="685800" y="2924175"/>
            <a:ext cx="1657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 sz="2400"/>
          </a:p>
        </p:txBody>
      </p:sp>
      <p:sp>
        <p:nvSpPr>
          <p:cNvPr id="8" name="body-1">
            <a:extLst>
              <a:ext uri="{FF2B5EF4-FFF2-40B4-BE49-F238E27FC236}">
                <a16:creationId xmlns:a16="http://schemas.microsoft.com/office/drawing/2014/main" id="{CF2F2CD0-1ADD-44FB-83B1-01B3A73C194E}"/>
              </a:ext>
            </a:extLst>
          </p:cNvPr>
          <p:cNvSpPr>
            <a:spLocks noGrp="1"/>
          </p:cNvSpPr>
          <p:nvPr/>
        </p:nvSpPr>
        <p:spPr>
          <a:xfrm>
            <a:off x="523875" y="3190875"/>
            <a:ext cx="1981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Waarnemen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je in het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hier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nu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denkt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voelt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ervaart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9" name="letter-2">
            <a:extLst>
              <a:ext uri="{FF2B5EF4-FFF2-40B4-BE49-F238E27FC236}">
                <a16:creationId xmlns:a16="http://schemas.microsoft.com/office/drawing/2014/main" id="{7910B98F-F807-4272-9E5C-0E3A1141C71D}"/>
              </a:ext>
            </a:extLst>
          </p:cNvPr>
          <p:cNvSpPr>
            <a:spLocks noGrp="1"/>
          </p:cNvSpPr>
          <p:nvPr/>
        </p:nvSpPr>
        <p:spPr>
          <a:xfrm>
            <a:off x="3448050" y="1543050"/>
            <a:ext cx="628650" cy="6286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O</a:t>
            </a:r>
          </a:p>
        </p:txBody>
      </p:sp>
      <p:sp>
        <p:nvSpPr>
          <p:cNvPr id="10" name="name-2">
            <a:extLst>
              <a:ext uri="{FF2B5EF4-FFF2-40B4-BE49-F238E27FC236}">
                <a16:creationId xmlns:a16="http://schemas.microsoft.com/office/drawing/2014/main" id="{493C633A-4857-4C8B-B695-5201C3302D6A}"/>
              </a:ext>
            </a:extLst>
          </p:cNvPr>
          <p:cNvSpPr>
            <a:spLocks noGrp="1"/>
          </p:cNvSpPr>
          <p:nvPr/>
        </p:nvSpPr>
        <p:spPr>
          <a:xfrm>
            <a:off x="2724150" y="2343150"/>
            <a:ext cx="207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6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OORDEELLOOS KIJKEN</a:t>
            </a:r>
          </a:p>
        </p:txBody>
      </p:sp>
      <p:sp>
        <p:nvSpPr>
          <p:cNvPr id="11" name="underline-2">
            <a:extLst>
              <a:ext uri="{FF2B5EF4-FFF2-40B4-BE49-F238E27FC236}">
                <a16:creationId xmlns:a16="http://schemas.microsoft.com/office/drawing/2014/main" id="{F02B3802-8377-4561-A9F3-87DA4F6CC989}"/>
              </a:ext>
            </a:extLst>
          </p:cNvPr>
          <p:cNvSpPr>
            <a:spLocks noGrp="1"/>
          </p:cNvSpPr>
          <p:nvPr/>
        </p:nvSpPr>
        <p:spPr>
          <a:xfrm>
            <a:off x="2933700" y="2924175"/>
            <a:ext cx="1657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 sz="2400"/>
          </a:p>
        </p:txBody>
      </p:sp>
      <p:sp>
        <p:nvSpPr>
          <p:cNvPr id="12" name="body-2">
            <a:extLst>
              <a:ext uri="{FF2B5EF4-FFF2-40B4-BE49-F238E27FC236}">
                <a16:creationId xmlns:a16="http://schemas.microsoft.com/office/drawing/2014/main" id="{3AE155D2-BDB9-4EA9-B44D-17CF7B892368}"/>
              </a:ext>
            </a:extLst>
          </p:cNvPr>
          <p:cNvSpPr>
            <a:spLocks noGrp="1"/>
          </p:cNvSpPr>
          <p:nvPr/>
        </p:nvSpPr>
        <p:spPr>
          <a:xfrm>
            <a:off x="2771775" y="3190875"/>
            <a:ext cx="1981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Zonder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oordeel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onderzoeken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zich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in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jou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aandient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3" name="letter-3">
            <a:extLst>
              <a:ext uri="{FF2B5EF4-FFF2-40B4-BE49-F238E27FC236}">
                <a16:creationId xmlns:a16="http://schemas.microsoft.com/office/drawing/2014/main" id="{03A56E9C-008A-46D2-A201-BDDEEB54B951}"/>
              </a:ext>
            </a:extLst>
          </p:cNvPr>
          <p:cNvSpPr>
            <a:spLocks noGrp="1"/>
          </p:cNvSpPr>
          <p:nvPr/>
        </p:nvSpPr>
        <p:spPr>
          <a:xfrm>
            <a:off x="5695950" y="1543050"/>
            <a:ext cx="628650" cy="6286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O</a:t>
            </a:r>
          </a:p>
        </p:txBody>
      </p:sp>
      <p:sp>
        <p:nvSpPr>
          <p:cNvPr id="14" name="name-3">
            <a:extLst>
              <a:ext uri="{FF2B5EF4-FFF2-40B4-BE49-F238E27FC236}">
                <a16:creationId xmlns:a16="http://schemas.microsoft.com/office/drawing/2014/main" id="{594BDAB2-DCDA-42A2-8299-AFDDB7B41F9B}"/>
              </a:ext>
            </a:extLst>
          </p:cNvPr>
          <p:cNvSpPr>
            <a:spLocks noGrp="1"/>
          </p:cNvSpPr>
          <p:nvPr/>
        </p:nvSpPr>
        <p:spPr>
          <a:xfrm>
            <a:off x="4972050" y="2343150"/>
            <a:ext cx="207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6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OORZAAK ONDERZOEKEN</a:t>
            </a:r>
          </a:p>
        </p:txBody>
      </p:sp>
      <p:sp>
        <p:nvSpPr>
          <p:cNvPr id="15" name="underline-3">
            <a:extLst>
              <a:ext uri="{FF2B5EF4-FFF2-40B4-BE49-F238E27FC236}">
                <a16:creationId xmlns:a16="http://schemas.microsoft.com/office/drawing/2014/main" id="{F52C5869-A3DF-46E4-8307-0F497DB806D3}"/>
              </a:ext>
            </a:extLst>
          </p:cNvPr>
          <p:cNvSpPr>
            <a:spLocks noGrp="1"/>
          </p:cNvSpPr>
          <p:nvPr/>
        </p:nvSpPr>
        <p:spPr>
          <a:xfrm>
            <a:off x="5181600" y="2924175"/>
            <a:ext cx="1657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 sz="2400"/>
          </a:p>
        </p:txBody>
      </p:sp>
      <p:sp>
        <p:nvSpPr>
          <p:cNvPr id="16" name="body-3">
            <a:extLst>
              <a:ext uri="{FF2B5EF4-FFF2-40B4-BE49-F238E27FC236}">
                <a16:creationId xmlns:a16="http://schemas.microsoft.com/office/drawing/2014/main" id="{E67A9242-5609-4FAB-929C-E39A9C9B13F9}"/>
              </a:ext>
            </a:extLst>
          </p:cNvPr>
          <p:cNvSpPr>
            <a:spLocks noGrp="1"/>
          </p:cNvSpPr>
          <p:nvPr/>
        </p:nvSpPr>
        <p:spPr>
          <a:xfrm>
            <a:off x="5019675" y="3190875"/>
            <a:ext cx="1981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 b="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Ontdekken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de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gedachte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emotie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of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ervaring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oorspronkelijk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is </a:t>
            </a:r>
            <a:r>
              <a:rPr sz="1600" b="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ontstaan</a:t>
            </a:r>
            <a:r>
              <a:rPr sz="1600" b="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7" name="letter-4">
            <a:extLst>
              <a:ext uri="{FF2B5EF4-FFF2-40B4-BE49-F238E27FC236}">
                <a16:creationId xmlns:a16="http://schemas.microsoft.com/office/drawing/2014/main" id="{0204D998-DCE5-427D-85B7-F0370E96663A}"/>
              </a:ext>
            </a:extLst>
          </p:cNvPr>
          <p:cNvSpPr>
            <a:spLocks noGrp="1"/>
          </p:cNvSpPr>
          <p:nvPr/>
        </p:nvSpPr>
        <p:spPr>
          <a:xfrm>
            <a:off x="7943850" y="1543050"/>
            <a:ext cx="628650" cy="6286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T</a:t>
            </a:r>
          </a:p>
        </p:txBody>
      </p:sp>
      <p:sp>
        <p:nvSpPr>
          <p:cNvPr id="18" name="name-4">
            <a:extLst>
              <a:ext uri="{FF2B5EF4-FFF2-40B4-BE49-F238E27FC236}">
                <a16:creationId xmlns:a16="http://schemas.microsoft.com/office/drawing/2014/main" id="{2115CA61-016B-4A69-9B1C-FC9E9701ADB1}"/>
              </a:ext>
            </a:extLst>
          </p:cNvPr>
          <p:cNvSpPr>
            <a:spLocks noGrp="1"/>
          </p:cNvSpPr>
          <p:nvPr/>
        </p:nvSpPr>
        <p:spPr>
          <a:xfrm>
            <a:off x="7219950" y="2343150"/>
            <a:ext cx="207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TRANSFORMEREN</a:t>
            </a:r>
          </a:p>
        </p:txBody>
      </p:sp>
      <p:sp>
        <p:nvSpPr>
          <p:cNvPr id="19" name="underline-4">
            <a:extLst>
              <a:ext uri="{FF2B5EF4-FFF2-40B4-BE49-F238E27FC236}">
                <a16:creationId xmlns:a16="http://schemas.microsoft.com/office/drawing/2014/main" id="{16F15B51-4468-4BF1-B186-383E6A75A817}"/>
              </a:ext>
            </a:extLst>
          </p:cNvPr>
          <p:cNvSpPr>
            <a:spLocks noGrp="1"/>
          </p:cNvSpPr>
          <p:nvPr/>
        </p:nvSpPr>
        <p:spPr>
          <a:xfrm>
            <a:off x="7429500" y="2924175"/>
            <a:ext cx="1657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 sz="2400"/>
          </a:p>
        </p:txBody>
      </p:sp>
      <p:sp>
        <p:nvSpPr>
          <p:cNvPr id="20" name="body-4">
            <a:extLst>
              <a:ext uri="{FF2B5EF4-FFF2-40B4-BE49-F238E27FC236}">
                <a16:creationId xmlns:a16="http://schemas.microsoft.com/office/drawing/2014/main" id="{8543098E-783A-4F77-ABFE-0373187AE13C}"/>
              </a:ext>
            </a:extLst>
          </p:cNvPr>
          <p:cNvSpPr>
            <a:spLocks noGrp="1"/>
          </p:cNvSpPr>
          <p:nvPr/>
        </p:nvSpPr>
        <p:spPr>
          <a:xfrm>
            <a:off x="7267575" y="3190875"/>
            <a:ext cx="1981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/>
            <a:r>
              <a:rPr sz="1600" dirty="0">
                <a:solidFill>
                  <a:srgbClr val="111111"/>
                </a:solidFill>
                <a:latin typeface="Aptos"/>
              </a:rPr>
              <a:t>Het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zien</a:t>
            </a:r>
            <a:r>
              <a:rPr sz="1600" dirty="0">
                <a:solidFill>
                  <a:srgbClr val="111111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doorvoelen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en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vertellen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van het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verhaal</a:t>
            </a:r>
            <a:r>
              <a:rPr sz="1600" dirty="0">
                <a:solidFill>
                  <a:srgbClr val="111111"/>
                </a:solidFill>
                <a:latin typeface="Aptos"/>
              </a:rPr>
              <a:t> achter een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onverwerkte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ervaring</a:t>
            </a:r>
            <a:r>
              <a:rPr sz="1600" dirty="0">
                <a:solidFill>
                  <a:srgbClr val="111111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zodat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opgeslagen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emoties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kunnen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worden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gevoeld</a:t>
            </a:r>
            <a:r>
              <a:rPr sz="1600" dirty="0">
                <a:solidFill>
                  <a:srgbClr val="111111"/>
                </a:solidFill>
                <a:latin typeface="Aptos"/>
              </a:rPr>
              <a:t> en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losgelaten</a:t>
            </a:r>
            <a:r>
              <a:rPr sz="1600" dirty="0">
                <a:solidFill>
                  <a:srgbClr val="111111"/>
                </a:solidFill>
                <a:latin typeface="Aptos"/>
              </a:rPr>
              <a:t>.</a:t>
            </a:r>
          </a:p>
        </p:txBody>
      </p:sp>
      <p:sp>
        <p:nvSpPr>
          <p:cNvPr id="21" name="letter-5">
            <a:extLst>
              <a:ext uri="{FF2B5EF4-FFF2-40B4-BE49-F238E27FC236}">
                <a16:creationId xmlns:a16="http://schemas.microsoft.com/office/drawing/2014/main" id="{34900E9B-E147-4B4D-BE1A-FE8C3F1E8587}"/>
              </a:ext>
            </a:extLst>
          </p:cNvPr>
          <p:cNvSpPr>
            <a:spLocks noGrp="1"/>
          </p:cNvSpPr>
          <p:nvPr/>
        </p:nvSpPr>
        <p:spPr>
          <a:xfrm>
            <a:off x="10191750" y="1543050"/>
            <a:ext cx="628650" cy="6286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S</a:t>
            </a:r>
          </a:p>
        </p:txBody>
      </p:sp>
      <p:sp>
        <p:nvSpPr>
          <p:cNvPr id="22" name="name-5">
            <a:extLst>
              <a:ext uri="{FF2B5EF4-FFF2-40B4-BE49-F238E27FC236}">
                <a16:creationId xmlns:a16="http://schemas.microsoft.com/office/drawing/2014/main" id="{D956EA6D-73BD-4BFD-AF9C-3E17106C2EEC}"/>
              </a:ext>
            </a:extLst>
          </p:cNvPr>
          <p:cNvSpPr>
            <a:spLocks noGrp="1"/>
          </p:cNvSpPr>
          <p:nvPr/>
        </p:nvSpPr>
        <p:spPr>
          <a:xfrm>
            <a:off x="9467850" y="2343150"/>
            <a:ext cx="2076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SHIFTEN</a:t>
            </a:r>
          </a:p>
        </p:txBody>
      </p:sp>
      <p:sp>
        <p:nvSpPr>
          <p:cNvPr id="23" name="underline-5">
            <a:extLst>
              <a:ext uri="{FF2B5EF4-FFF2-40B4-BE49-F238E27FC236}">
                <a16:creationId xmlns:a16="http://schemas.microsoft.com/office/drawing/2014/main" id="{B9FCFEE0-8944-44D3-B903-DCC38B6C1719}"/>
              </a:ext>
            </a:extLst>
          </p:cNvPr>
          <p:cNvSpPr>
            <a:spLocks noGrp="1"/>
          </p:cNvSpPr>
          <p:nvPr/>
        </p:nvSpPr>
        <p:spPr>
          <a:xfrm>
            <a:off x="9677400" y="2924175"/>
            <a:ext cx="1657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 sz="2400"/>
          </a:p>
        </p:txBody>
      </p:sp>
      <p:sp>
        <p:nvSpPr>
          <p:cNvPr id="24" name="body-5">
            <a:extLst>
              <a:ext uri="{FF2B5EF4-FFF2-40B4-BE49-F238E27FC236}">
                <a16:creationId xmlns:a16="http://schemas.microsoft.com/office/drawing/2014/main" id="{169C1025-1A53-4B57-A2B3-99CA1670BD30}"/>
              </a:ext>
            </a:extLst>
          </p:cNvPr>
          <p:cNvSpPr>
            <a:spLocks noGrp="1"/>
          </p:cNvSpPr>
          <p:nvPr/>
        </p:nvSpPr>
        <p:spPr>
          <a:xfrm>
            <a:off x="9515475" y="3190875"/>
            <a:ext cx="19812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/>
            <a:r>
              <a:rPr sz="1600" dirty="0">
                <a:solidFill>
                  <a:srgbClr val="111111"/>
                </a:solidFill>
                <a:latin typeface="Aptos"/>
              </a:rPr>
              <a:t>De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vrijgekomen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ruimte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bewust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innemen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met een nieuwe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overtuiging</a:t>
            </a:r>
            <a:r>
              <a:rPr sz="1600" dirty="0">
                <a:solidFill>
                  <a:srgbClr val="111111"/>
                </a:solidFill>
                <a:latin typeface="Aptos"/>
              </a:rPr>
              <a:t> en een nieuwe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kracht</a:t>
            </a:r>
            <a:r>
              <a:rPr sz="1600" dirty="0">
                <a:solidFill>
                  <a:srgbClr val="111111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waarmee</a:t>
            </a:r>
            <a:r>
              <a:rPr sz="1600" dirty="0">
                <a:solidFill>
                  <a:srgbClr val="111111"/>
                </a:solidFill>
                <a:latin typeface="Aptos"/>
              </a:rPr>
              <a:t> je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anders</a:t>
            </a:r>
            <a:r>
              <a:rPr sz="1600" dirty="0">
                <a:solidFill>
                  <a:srgbClr val="111111"/>
                </a:solidFill>
                <a:latin typeface="Aptos"/>
              </a:rPr>
              <a:t> in het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leven</a:t>
            </a:r>
            <a:r>
              <a:rPr sz="1600" dirty="0">
                <a:solidFill>
                  <a:srgbClr val="111111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komt</a:t>
            </a:r>
            <a:r>
              <a:rPr sz="1600" dirty="0">
                <a:solidFill>
                  <a:srgbClr val="111111"/>
                </a:solidFill>
                <a:latin typeface="Aptos"/>
              </a:rPr>
              <a:t> te </a:t>
            </a:r>
            <a:r>
              <a:rPr sz="1600" dirty="0" err="1">
                <a:solidFill>
                  <a:srgbClr val="111111"/>
                </a:solidFill>
                <a:latin typeface="Aptos"/>
              </a:rPr>
              <a:t>staan</a:t>
            </a:r>
            <a:r>
              <a:rPr sz="1600" dirty="0">
                <a:solidFill>
                  <a:srgbClr val="111111"/>
                </a:solidFill>
                <a:latin typeface="Aptos"/>
              </a:rPr>
              <a:t>.</a:t>
            </a:r>
          </a:p>
        </p:txBody>
      </p:sp>
      <p:sp>
        <p:nvSpPr>
          <p:cNvPr id="25" name="payoff">
            <a:extLst>
              <a:ext uri="{FF2B5EF4-FFF2-40B4-BE49-F238E27FC236}">
                <a16:creationId xmlns:a16="http://schemas.microsoft.com/office/drawing/2014/main" id="{A06A0F6D-9500-42B2-B9C4-068268FDA8AE}"/>
              </a:ext>
            </a:extLst>
          </p:cNvPr>
          <p:cNvSpPr>
            <a:spLocks noGrp="1"/>
          </p:cNvSpPr>
          <p:nvPr/>
        </p:nvSpPr>
        <p:spPr>
          <a:xfrm>
            <a:off x="209550" y="5924550"/>
            <a:ext cx="10610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Wat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niet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langer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gedragen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hoeft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te </a:t>
            </a:r>
            <a:r>
              <a:rPr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worden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maakt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ruimte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voor wat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wél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geleefd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wil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worden</a:t>
            </a:r>
            <a:r>
              <a:rPr sz="1600" b="1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pic>
        <p:nvPicPr>
          <p:cNvPr id="52" name="Afbeelding 5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379428" y="5743575"/>
            <a:ext cx="1243894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7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Afbeelding 31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meline-content-wash">
            <a:extLst>
              <a:ext uri="{FF2B5EF4-FFF2-40B4-BE49-F238E27FC236}">
                <a16:creationId xmlns:a16="http://schemas.microsoft.com/office/drawing/2014/main" id="{751E3C6F-9882-4C44-85EF-D6569189834C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 sz="2000"/>
          </a:p>
        </p:txBody>
      </p:sp>
      <p:sp>
        <p:nvSpPr>
          <p:cNvPr id="3" name="timeline-title">
            <a:extLst>
              <a:ext uri="{FF2B5EF4-FFF2-40B4-BE49-F238E27FC236}">
                <a16:creationId xmlns:a16="http://schemas.microsoft.com/office/drawing/2014/main" id="{FFB11A48-C7E4-4E5B-9E61-0A3E6C47B9B6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809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9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DRIE AVONDEN — DRIE TECHNIEKEN</a:t>
            </a:r>
          </a:p>
        </p:txBody>
      </p:sp>
      <p:sp>
        <p:nvSpPr>
          <p:cNvPr id="4" name="timeline-subtitle">
            <a:extLst>
              <a:ext uri="{FF2B5EF4-FFF2-40B4-BE49-F238E27FC236}">
                <a16:creationId xmlns:a16="http://schemas.microsoft.com/office/drawing/2014/main" id="{9F9F2991-DCF5-4E27-981A-1291D7960DD9}"/>
              </a:ext>
            </a:extLst>
          </p:cNvPr>
          <p:cNvSpPr>
            <a:spLocks noGrp="1"/>
          </p:cNvSpPr>
          <p:nvPr/>
        </p:nvSpPr>
        <p:spPr>
          <a:xfrm>
            <a:off x="533400" y="857250"/>
            <a:ext cx="7239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Van bewust waarnemen naar transformeren en shiften</a:t>
            </a:r>
          </a:p>
        </p:txBody>
      </p:sp>
      <p:sp>
        <p:nvSpPr>
          <p:cNvPr id="5" name="timeline-line">
            <a:extLst>
              <a:ext uri="{FF2B5EF4-FFF2-40B4-BE49-F238E27FC236}">
                <a16:creationId xmlns:a16="http://schemas.microsoft.com/office/drawing/2014/main" id="{86D5B75C-F43C-47C4-A92F-4DA69A145002}"/>
              </a:ext>
            </a:extLst>
          </p:cNvPr>
          <p:cNvSpPr>
            <a:spLocks noGrp="1"/>
          </p:cNvSpPr>
          <p:nvPr/>
        </p:nvSpPr>
        <p:spPr>
          <a:xfrm>
            <a:off x="1809750" y="1714500"/>
            <a:ext cx="8572500" cy="47625"/>
          </a:xfrm>
          <a:prstGeom prst="rect">
            <a:avLst/>
          </a:prstGeom>
          <a:solidFill>
            <a:srgbClr val="111111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evening-1">
            <a:extLst>
              <a:ext uri="{FF2B5EF4-FFF2-40B4-BE49-F238E27FC236}">
                <a16:creationId xmlns:a16="http://schemas.microsoft.com/office/drawing/2014/main" id="{BAB910EB-9966-4002-83F2-4B84A1D354D0}"/>
              </a:ext>
            </a:extLst>
          </p:cNvPr>
          <p:cNvSpPr>
            <a:spLocks noGrp="1"/>
          </p:cNvSpPr>
          <p:nvPr/>
        </p:nvSpPr>
        <p:spPr>
          <a:xfrm>
            <a:off x="2000250" y="1457325"/>
            <a:ext cx="552450" cy="5524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7" name="date-1">
            <a:extLst>
              <a:ext uri="{FF2B5EF4-FFF2-40B4-BE49-F238E27FC236}">
                <a16:creationId xmlns:a16="http://schemas.microsoft.com/office/drawing/2014/main" id="{45F9E2B5-2E90-4665-A792-CCC40230692E}"/>
              </a:ext>
            </a:extLst>
          </p:cNvPr>
          <p:cNvSpPr>
            <a:spLocks noGrp="1"/>
          </p:cNvSpPr>
          <p:nvPr/>
        </p:nvSpPr>
        <p:spPr>
          <a:xfrm>
            <a:off x="514350" y="2143125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0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VANAVOND · 2 SEPTEMBER</a:t>
            </a:r>
          </a:p>
        </p:txBody>
      </p:sp>
      <p:sp>
        <p:nvSpPr>
          <p:cNvPr id="8" name="technique-1">
            <a:extLst>
              <a:ext uri="{FF2B5EF4-FFF2-40B4-BE49-F238E27FC236}">
                <a16:creationId xmlns:a16="http://schemas.microsoft.com/office/drawing/2014/main" id="{5FA0045E-D5EA-4507-A7C6-CE64E819E990}"/>
              </a:ext>
            </a:extLst>
          </p:cNvPr>
          <p:cNvSpPr>
            <a:spLocks noGrp="1"/>
          </p:cNvSpPr>
          <p:nvPr/>
        </p:nvSpPr>
        <p:spPr>
          <a:xfrm>
            <a:off x="514350" y="2661644"/>
            <a:ext cx="3524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ROOTSEN</a:t>
            </a:r>
          </a:p>
        </p:txBody>
      </p:sp>
      <p:sp>
        <p:nvSpPr>
          <p:cNvPr id="10" name="letters-1">
            <a:extLst>
              <a:ext uri="{FF2B5EF4-FFF2-40B4-BE49-F238E27FC236}">
                <a16:creationId xmlns:a16="http://schemas.microsoft.com/office/drawing/2014/main" id="{A4A6C55A-0EBA-4EB1-8A69-5F5300491662}"/>
              </a:ext>
            </a:extLst>
          </p:cNvPr>
          <p:cNvSpPr>
            <a:spLocks noGrp="1"/>
          </p:cNvSpPr>
          <p:nvPr/>
        </p:nvSpPr>
        <p:spPr>
          <a:xfrm>
            <a:off x="514350" y="3476625"/>
            <a:ext cx="352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 · O · O</a:t>
            </a:r>
          </a:p>
        </p:txBody>
      </p:sp>
      <p:sp>
        <p:nvSpPr>
          <p:cNvPr id="11" name="timeline-underline-1">
            <a:extLst>
              <a:ext uri="{FF2B5EF4-FFF2-40B4-BE49-F238E27FC236}">
                <a16:creationId xmlns:a16="http://schemas.microsoft.com/office/drawing/2014/main" id="{DF04F237-C644-4713-8120-9299FF71D5B3}"/>
              </a:ext>
            </a:extLst>
          </p:cNvPr>
          <p:cNvSpPr>
            <a:spLocks noGrp="1"/>
          </p:cNvSpPr>
          <p:nvPr/>
        </p:nvSpPr>
        <p:spPr>
          <a:xfrm>
            <a:off x="1066800" y="4010025"/>
            <a:ext cx="2419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steps-1">
            <a:extLst>
              <a:ext uri="{FF2B5EF4-FFF2-40B4-BE49-F238E27FC236}">
                <a16:creationId xmlns:a16="http://schemas.microsoft.com/office/drawing/2014/main" id="{CD0B5EA2-247E-46F4-A7A0-79713933A6ED}"/>
              </a:ext>
            </a:extLst>
          </p:cNvPr>
          <p:cNvSpPr>
            <a:spLocks noGrp="1"/>
          </p:cNvSpPr>
          <p:nvPr/>
        </p:nvSpPr>
        <p:spPr>
          <a:xfrm>
            <a:off x="657225" y="4219575"/>
            <a:ext cx="323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Registreren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·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Oordeelloos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kijken</a:t>
            </a:r>
            <a:endParaRPr sz="14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  <a:p>
            <a:pPr algn="ctr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Oorzaak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opsporen</a:t>
            </a:r>
            <a:endParaRPr sz="14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evening-body-1">
            <a:extLst>
              <a:ext uri="{FF2B5EF4-FFF2-40B4-BE49-F238E27FC236}">
                <a16:creationId xmlns:a16="http://schemas.microsoft.com/office/drawing/2014/main" id="{618726F3-55B3-4E94-B00C-2BF24A06CE01}"/>
              </a:ext>
            </a:extLst>
          </p:cNvPr>
          <p:cNvSpPr>
            <a:spLocks noGrp="1"/>
          </p:cNvSpPr>
          <p:nvPr/>
        </p:nvSpPr>
        <p:spPr>
          <a:xfrm>
            <a:off x="628650" y="4857750"/>
            <a:ext cx="32956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We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maken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zichtbaar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er in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jou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speelt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sporen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op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het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vandaan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komt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4" name="evening-2">
            <a:extLst>
              <a:ext uri="{FF2B5EF4-FFF2-40B4-BE49-F238E27FC236}">
                <a16:creationId xmlns:a16="http://schemas.microsoft.com/office/drawing/2014/main" id="{E2DE4ACF-D694-4153-A8C7-300AD28C180E}"/>
              </a:ext>
            </a:extLst>
          </p:cNvPr>
          <p:cNvSpPr>
            <a:spLocks noGrp="1"/>
          </p:cNvSpPr>
          <p:nvPr/>
        </p:nvSpPr>
        <p:spPr>
          <a:xfrm>
            <a:off x="5829300" y="1457325"/>
            <a:ext cx="552450" cy="5524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15" name="date-2">
            <a:extLst>
              <a:ext uri="{FF2B5EF4-FFF2-40B4-BE49-F238E27FC236}">
                <a16:creationId xmlns:a16="http://schemas.microsoft.com/office/drawing/2014/main" id="{ED226BB0-B880-42E6-B4C8-3415AF898192}"/>
              </a:ext>
            </a:extLst>
          </p:cNvPr>
          <p:cNvSpPr>
            <a:spLocks noGrp="1"/>
          </p:cNvSpPr>
          <p:nvPr/>
        </p:nvSpPr>
        <p:spPr>
          <a:xfrm>
            <a:off x="4343400" y="2143125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0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WOENSDAG · 9 SEPTEMBER</a:t>
            </a:r>
          </a:p>
        </p:txBody>
      </p:sp>
      <p:sp>
        <p:nvSpPr>
          <p:cNvPr id="16" name="technique-2">
            <a:extLst>
              <a:ext uri="{FF2B5EF4-FFF2-40B4-BE49-F238E27FC236}">
                <a16:creationId xmlns:a16="http://schemas.microsoft.com/office/drawing/2014/main" id="{6C621E2D-BD09-4900-8BCE-E727CCA3B06D}"/>
              </a:ext>
            </a:extLst>
          </p:cNvPr>
          <p:cNvSpPr>
            <a:spLocks noGrp="1"/>
          </p:cNvSpPr>
          <p:nvPr/>
        </p:nvSpPr>
        <p:spPr>
          <a:xfrm>
            <a:off x="4343400" y="2661644"/>
            <a:ext cx="3524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VOOROUDERLIJKE DIALOOG</a:t>
            </a:r>
          </a:p>
        </p:txBody>
      </p:sp>
      <p:sp>
        <p:nvSpPr>
          <p:cNvPr id="18" name="letters-2">
            <a:extLst>
              <a:ext uri="{FF2B5EF4-FFF2-40B4-BE49-F238E27FC236}">
                <a16:creationId xmlns:a16="http://schemas.microsoft.com/office/drawing/2014/main" id="{43D2BFED-85D9-41B1-B3DF-4B786C95C2EE}"/>
              </a:ext>
            </a:extLst>
          </p:cNvPr>
          <p:cNvSpPr>
            <a:spLocks noGrp="1"/>
          </p:cNvSpPr>
          <p:nvPr/>
        </p:nvSpPr>
        <p:spPr>
          <a:xfrm>
            <a:off x="4343400" y="3476625"/>
            <a:ext cx="352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2e O · T</a:t>
            </a:r>
          </a:p>
        </p:txBody>
      </p:sp>
      <p:sp>
        <p:nvSpPr>
          <p:cNvPr id="19" name="timeline-underline-2">
            <a:extLst>
              <a:ext uri="{FF2B5EF4-FFF2-40B4-BE49-F238E27FC236}">
                <a16:creationId xmlns:a16="http://schemas.microsoft.com/office/drawing/2014/main" id="{2E08843D-60CC-43E0-89AD-4C08EE861D47}"/>
              </a:ext>
            </a:extLst>
          </p:cNvPr>
          <p:cNvSpPr>
            <a:spLocks noGrp="1"/>
          </p:cNvSpPr>
          <p:nvPr/>
        </p:nvSpPr>
        <p:spPr>
          <a:xfrm>
            <a:off x="4895850" y="4010025"/>
            <a:ext cx="2419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steps-2">
            <a:extLst>
              <a:ext uri="{FF2B5EF4-FFF2-40B4-BE49-F238E27FC236}">
                <a16:creationId xmlns:a16="http://schemas.microsoft.com/office/drawing/2014/main" id="{E4712A76-8F5A-437B-A4E9-FADB31DAB2DB}"/>
              </a:ext>
            </a:extLst>
          </p:cNvPr>
          <p:cNvSpPr>
            <a:spLocks noGrp="1"/>
          </p:cNvSpPr>
          <p:nvPr/>
        </p:nvSpPr>
        <p:spPr>
          <a:xfrm>
            <a:off x="4486275" y="4219575"/>
            <a:ext cx="323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Oorzaak verdiepen · Transformeren</a:t>
            </a:r>
          </a:p>
        </p:txBody>
      </p:sp>
      <p:sp>
        <p:nvSpPr>
          <p:cNvPr id="21" name="evening-body-2">
            <a:extLst>
              <a:ext uri="{FF2B5EF4-FFF2-40B4-BE49-F238E27FC236}">
                <a16:creationId xmlns:a16="http://schemas.microsoft.com/office/drawing/2014/main" id="{428BFB92-66D3-4B84-96DD-79BEAE014E37}"/>
              </a:ext>
            </a:extLst>
          </p:cNvPr>
          <p:cNvSpPr>
            <a:spLocks noGrp="1"/>
          </p:cNvSpPr>
          <p:nvPr/>
        </p:nvSpPr>
        <p:spPr>
          <a:xfrm>
            <a:off x="4457700" y="4857750"/>
            <a:ext cx="32956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>
                <a:solidFill>
                  <a:srgbClr val="111111"/>
                </a:solidFill>
                <a:latin typeface="Aptos"/>
                <a:ea typeface="Aptos"/>
                <a:cs typeface="Aptos"/>
              </a:rPr>
              <a:t>We verdiepen de oorzaak en geven ruimte aan verhalen en emoties die nog niet volledig zijn verwerkt.</a:t>
            </a:r>
          </a:p>
        </p:txBody>
      </p:sp>
      <p:sp>
        <p:nvSpPr>
          <p:cNvPr id="22" name="evening-3">
            <a:extLst>
              <a:ext uri="{FF2B5EF4-FFF2-40B4-BE49-F238E27FC236}">
                <a16:creationId xmlns:a16="http://schemas.microsoft.com/office/drawing/2014/main" id="{5A7934D6-A5DE-497D-B17E-BE080AAB1F85}"/>
              </a:ext>
            </a:extLst>
          </p:cNvPr>
          <p:cNvSpPr>
            <a:spLocks noGrp="1"/>
          </p:cNvSpPr>
          <p:nvPr/>
        </p:nvSpPr>
        <p:spPr>
          <a:xfrm>
            <a:off x="9658350" y="1457325"/>
            <a:ext cx="552450" cy="55245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3" name="date-3">
            <a:extLst>
              <a:ext uri="{FF2B5EF4-FFF2-40B4-BE49-F238E27FC236}">
                <a16:creationId xmlns:a16="http://schemas.microsoft.com/office/drawing/2014/main" id="{87F94963-BEF3-4857-89B2-5AE488C4A308}"/>
              </a:ext>
            </a:extLst>
          </p:cNvPr>
          <p:cNvSpPr>
            <a:spLocks noGrp="1"/>
          </p:cNvSpPr>
          <p:nvPr/>
        </p:nvSpPr>
        <p:spPr>
          <a:xfrm>
            <a:off x="8172450" y="2143125"/>
            <a:ext cx="3524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0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WOENSDAG · 16 SEPTEMBER</a:t>
            </a:r>
          </a:p>
        </p:txBody>
      </p:sp>
      <p:sp>
        <p:nvSpPr>
          <p:cNvPr id="24" name="technique-3">
            <a:extLst>
              <a:ext uri="{FF2B5EF4-FFF2-40B4-BE49-F238E27FC236}">
                <a16:creationId xmlns:a16="http://schemas.microsoft.com/office/drawing/2014/main" id="{327F6596-CC5C-4399-904B-4D942B632224}"/>
              </a:ext>
            </a:extLst>
          </p:cNvPr>
          <p:cNvSpPr>
            <a:spLocks noGrp="1"/>
          </p:cNvSpPr>
          <p:nvPr/>
        </p:nvSpPr>
        <p:spPr>
          <a:xfrm>
            <a:off x="8172450" y="2661644"/>
            <a:ext cx="3524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 dirty="0">
                <a:solidFill>
                  <a:srgbClr val="111111"/>
                </a:solidFill>
                <a:latin typeface="Arial Black"/>
              </a:rPr>
              <a:t>JEZELF</a:t>
            </a:r>
            <a:r>
              <a:rPr sz="1500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 </a:t>
            </a:r>
            <a:r>
              <a:rPr sz="1875" b="1" dirty="0">
                <a:solidFill>
                  <a:srgbClr val="111111"/>
                </a:solidFill>
                <a:latin typeface="Arial Black"/>
              </a:rPr>
              <a:t>IN TRANCE BRENGEN</a:t>
            </a:r>
          </a:p>
        </p:txBody>
      </p:sp>
      <p:sp>
        <p:nvSpPr>
          <p:cNvPr id="25" name="descriptor-3">
            <a:extLst>
              <a:ext uri="{FF2B5EF4-FFF2-40B4-BE49-F238E27FC236}">
                <a16:creationId xmlns:a16="http://schemas.microsoft.com/office/drawing/2014/main" id="{8493C8A8-A932-44AE-B429-CDA0383D6091}"/>
              </a:ext>
            </a:extLst>
          </p:cNvPr>
          <p:cNvSpPr>
            <a:spLocks noGrp="1"/>
          </p:cNvSpPr>
          <p:nvPr/>
        </p:nvSpPr>
        <p:spPr>
          <a:xfrm>
            <a:off x="8315325" y="3028950"/>
            <a:ext cx="323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endParaRPr sz="1125" i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6" name="letters-3">
            <a:extLst>
              <a:ext uri="{FF2B5EF4-FFF2-40B4-BE49-F238E27FC236}">
                <a16:creationId xmlns:a16="http://schemas.microsoft.com/office/drawing/2014/main" id="{B7EB3BAD-2915-4202-9007-7223BC18F5A8}"/>
              </a:ext>
            </a:extLst>
          </p:cNvPr>
          <p:cNvSpPr>
            <a:spLocks noGrp="1"/>
          </p:cNvSpPr>
          <p:nvPr/>
        </p:nvSpPr>
        <p:spPr>
          <a:xfrm>
            <a:off x="8172450" y="3476625"/>
            <a:ext cx="352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T · S</a:t>
            </a:r>
          </a:p>
        </p:txBody>
      </p:sp>
      <p:sp>
        <p:nvSpPr>
          <p:cNvPr id="27" name="timeline-underline-3">
            <a:extLst>
              <a:ext uri="{FF2B5EF4-FFF2-40B4-BE49-F238E27FC236}">
                <a16:creationId xmlns:a16="http://schemas.microsoft.com/office/drawing/2014/main" id="{410C35B8-18EA-4002-815D-BFBD9E37620E}"/>
              </a:ext>
            </a:extLst>
          </p:cNvPr>
          <p:cNvSpPr>
            <a:spLocks noGrp="1"/>
          </p:cNvSpPr>
          <p:nvPr/>
        </p:nvSpPr>
        <p:spPr>
          <a:xfrm>
            <a:off x="8724900" y="4010025"/>
            <a:ext cx="2419350" cy="666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8" name="steps-3">
            <a:extLst>
              <a:ext uri="{FF2B5EF4-FFF2-40B4-BE49-F238E27FC236}">
                <a16:creationId xmlns:a16="http://schemas.microsoft.com/office/drawing/2014/main" id="{165CCD5E-28B7-4AFA-8083-ADBEFBC21090}"/>
              </a:ext>
            </a:extLst>
          </p:cNvPr>
          <p:cNvSpPr>
            <a:spLocks noGrp="1"/>
          </p:cNvSpPr>
          <p:nvPr/>
        </p:nvSpPr>
        <p:spPr>
          <a:xfrm>
            <a:off x="8315325" y="4219575"/>
            <a:ext cx="323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Transformeren · Shiften</a:t>
            </a:r>
          </a:p>
        </p:txBody>
      </p:sp>
      <p:sp>
        <p:nvSpPr>
          <p:cNvPr id="29" name="evening-body-3">
            <a:extLst>
              <a:ext uri="{FF2B5EF4-FFF2-40B4-BE49-F238E27FC236}">
                <a16:creationId xmlns:a16="http://schemas.microsoft.com/office/drawing/2014/main" id="{15E84481-375A-4F8E-B7E4-F5F27E847080}"/>
              </a:ext>
            </a:extLst>
          </p:cNvPr>
          <p:cNvSpPr>
            <a:spLocks noGrp="1"/>
          </p:cNvSpPr>
          <p:nvPr/>
        </p:nvSpPr>
        <p:spPr>
          <a:xfrm>
            <a:off x="8286750" y="4857750"/>
            <a:ext cx="32956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00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Je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laat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het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oude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los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neemt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de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vrijgekomen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ruimte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in met een nieuwe 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overtuiging</a:t>
            </a:r>
            <a:r>
              <a:rPr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K</a:t>
            </a:r>
            <a:r>
              <a:rPr sz="1400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racht</a:t>
            </a:r>
            <a:r>
              <a:rPr lang="nl-NL" sz="1400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Kwaliteit</a:t>
            </a:r>
            <a:endParaRPr sz="1400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0" name="timeline-payoff">
            <a:extLst>
              <a:ext uri="{FF2B5EF4-FFF2-40B4-BE49-F238E27FC236}">
                <a16:creationId xmlns:a16="http://schemas.microsoft.com/office/drawing/2014/main" id="{FF5613FE-C88F-4C4D-BD92-7B3F0C50283C}"/>
              </a:ext>
            </a:extLst>
          </p:cNvPr>
          <p:cNvSpPr>
            <a:spLocks noGrp="1"/>
          </p:cNvSpPr>
          <p:nvPr/>
        </p:nvSpPr>
        <p:spPr>
          <a:xfrm>
            <a:off x="1143000" y="5924550"/>
            <a:ext cx="904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25" b="1" i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Oorsprong opsporen  →  ermee in dialoog gaan  →  transformeren naar een nieuwe kracht</a:t>
            </a:r>
          </a:p>
        </p:txBody>
      </p:sp>
      <p:pic>
        <p:nvPicPr>
          <p:cNvPr id="62" name="Afbeelding 6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379428" y="5743575"/>
            <a:ext cx="1243894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7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gister-content-wash">
            <a:extLst>
              <a:ext uri="{FF2B5EF4-FFF2-40B4-BE49-F238E27FC236}">
                <a16:creationId xmlns:a16="http://schemas.microsoft.com/office/drawing/2014/main" id="{B3CBFB5D-98EE-45F5-B090-F7D072862CF7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register-title">
            <a:extLst>
              <a:ext uri="{FF2B5EF4-FFF2-40B4-BE49-F238E27FC236}">
                <a16:creationId xmlns:a16="http://schemas.microsoft.com/office/drawing/2014/main" id="{18F62393-80BC-41DE-8652-713165F5A70D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8477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 VAN ROOTSEN — REGISTREREN</a:t>
            </a:r>
          </a:p>
        </p:txBody>
      </p:sp>
      <p:sp>
        <p:nvSpPr>
          <p:cNvPr id="4" name="register-subtitle">
            <a:extLst>
              <a:ext uri="{FF2B5EF4-FFF2-40B4-BE49-F238E27FC236}">
                <a16:creationId xmlns:a16="http://schemas.microsoft.com/office/drawing/2014/main" id="{2BF7AF24-0C34-4A73-B539-EA72FF582D47}"/>
              </a:ext>
            </a:extLst>
          </p:cNvPr>
          <p:cNvSpPr>
            <a:spLocks noGrp="1"/>
          </p:cNvSpPr>
          <p:nvPr/>
        </p:nvSpPr>
        <p:spPr>
          <a:xfrm>
            <a:off x="533400" y="876300"/>
            <a:ext cx="647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Waarnemen wat er werkelijk in jou speelt</a:t>
            </a:r>
          </a:p>
        </p:txBody>
      </p:sp>
      <p:sp>
        <p:nvSpPr>
          <p:cNvPr id="5" name="register-big-r">
            <a:extLst>
              <a:ext uri="{FF2B5EF4-FFF2-40B4-BE49-F238E27FC236}">
                <a16:creationId xmlns:a16="http://schemas.microsoft.com/office/drawing/2014/main" id="{DB9346D9-BFE9-49FC-AE9C-ADD9A0AC1C15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2667000" cy="2667000"/>
          </a:xfrm>
          <a:prstGeom prst="ellipse">
            <a:avLst/>
          </a:prstGeom>
          <a:solidFill>
            <a:srgbClr val="111111"/>
          </a:solidFill>
          <a:ln w="47625">
            <a:solidFill>
              <a:srgbClr val="FFFFFF"/>
            </a:solidFill>
            <a:prstDash val="solid"/>
          </a:ln>
        </p:spPr>
        <p:txBody>
          <a:bodyPr anchor="ctr"/>
          <a:lstStyle/>
          <a:p>
            <a:pPr algn="ctr">
              <a:defRPr sz="93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93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R</a:t>
            </a:r>
          </a:p>
        </p:txBody>
      </p:sp>
      <p:sp>
        <p:nvSpPr>
          <p:cNvPr id="6" name="register-word">
            <a:extLst>
              <a:ext uri="{FF2B5EF4-FFF2-40B4-BE49-F238E27FC236}">
                <a16:creationId xmlns:a16="http://schemas.microsoft.com/office/drawing/2014/main" id="{8F70005C-413A-4A79-BBEB-127294A11A03}"/>
              </a:ext>
            </a:extLst>
          </p:cNvPr>
          <p:cNvSpPr>
            <a:spLocks noGrp="1"/>
          </p:cNvSpPr>
          <p:nvPr/>
        </p:nvSpPr>
        <p:spPr>
          <a:xfrm>
            <a:off x="552450" y="4648200"/>
            <a:ext cx="2905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REGISTREREN</a:t>
            </a:r>
          </a:p>
        </p:txBody>
      </p:sp>
      <p:sp>
        <p:nvSpPr>
          <p:cNvPr id="7" name="register-anchor">
            <a:extLst>
              <a:ext uri="{FF2B5EF4-FFF2-40B4-BE49-F238E27FC236}">
                <a16:creationId xmlns:a16="http://schemas.microsoft.com/office/drawing/2014/main" id="{2ED3D780-3178-48A3-A589-8780A6E427EC}"/>
              </a:ext>
            </a:extLst>
          </p:cNvPr>
          <p:cNvSpPr>
            <a:spLocks noGrp="1"/>
          </p:cNvSpPr>
          <p:nvPr/>
        </p:nvSpPr>
        <p:spPr>
          <a:xfrm>
            <a:off x="762000" y="5181600"/>
            <a:ext cx="2476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000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Eerst</a:t>
            </a:r>
            <a:r>
              <a:rPr sz="2000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2000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waarnemen</a:t>
            </a:r>
            <a:r>
              <a:rPr sz="2000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algn="ctr">
              <a:defRPr sz="1350" i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000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Nog</a:t>
            </a:r>
            <a:r>
              <a:rPr sz="2000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2000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niets</a:t>
            </a:r>
            <a:r>
              <a:rPr sz="2000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2000" i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oplossen</a:t>
            </a:r>
            <a:r>
              <a:rPr sz="2000" i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" name="register-step-number-1">
            <a:extLst>
              <a:ext uri="{FF2B5EF4-FFF2-40B4-BE49-F238E27FC236}">
                <a16:creationId xmlns:a16="http://schemas.microsoft.com/office/drawing/2014/main" id="{6E796A4D-26FF-4619-996F-BCB85D43B327}"/>
              </a:ext>
            </a:extLst>
          </p:cNvPr>
          <p:cNvSpPr>
            <a:spLocks noGrp="1"/>
          </p:cNvSpPr>
          <p:nvPr/>
        </p:nvSpPr>
        <p:spPr>
          <a:xfrm>
            <a:off x="3857625" y="16002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gister-step-1">
            <a:extLst>
              <a:ext uri="{FF2B5EF4-FFF2-40B4-BE49-F238E27FC236}">
                <a16:creationId xmlns:a16="http://schemas.microsoft.com/office/drawing/2014/main" id="{80170301-F41E-43D9-B819-69A21813AD1D}"/>
              </a:ext>
            </a:extLst>
          </p:cNvPr>
          <p:cNvSpPr>
            <a:spLocks noGrp="1"/>
          </p:cNvSpPr>
          <p:nvPr/>
        </p:nvSpPr>
        <p:spPr>
          <a:xfrm>
            <a:off x="4410075" y="15716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Kies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één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levensgebied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waarin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verlangt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naar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verandering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gister-step-rule-1">
            <a:extLst>
              <a:ext uri="{FF2B5EF4-FFF2-40B4-BE49-F238E27FC236}">
                <a16:creationId xmlns:a16="http://schemas.microsoft.com/office/drawing/2014/main" id="{17968A9A-B828-4E9A-9259-1BC70FD3A842}"/>
              </a:ext>
            </a:extLst>
          </p:cNvPr>
          <p:cNvSpPr>
            <a:spLocks noGrp="1"/>
          </p:cNvSpPr>
          <p:nvPr/>
        </p:nvSpPr>
        <p:spPr>
          <a:xfrm>
            <a:off x="4410075" y="25146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gister-step-number-2">
            <a:extLst>
              <a:ext uri="{FF2B5EF4-FFF2-40B4-BE49-F238E27FC236}">
                <a16:creationId xmlns:a16="http://schemas.microsoft.com/office/drawing/2014/main" id="{6DD19284-B566-4773-B364-73358A511ADB}"/>
              </a:ext>
            </a:extLst>
          </p:cNvPr>
          <p:cNvSpPr>
            <a:spLocks noGrp="1"/>
          </p:cNvSpPr>
          <p:nvPr/>
        </p:nvSpPr>
        <p:spPr>
          <a:xfrm>
            <a:off x="3857625" y="28575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12" name="register-step-2">
            <a:extLst>
              <a:ext uri="{FF2B5EF4-FFF2-40B4-BE49-F238E27FC236}">
                <a16:creationId xmlns:a16="http://schemas.microsoft.com/office/drawing/2014/main" id="{7D8B5C94-DE62-4C0A-9A0D-C5DDD846D954}"/>
              </a:ext>
            </a:extLst>
          </p:cNvPr>
          <p:cNvSpPr>
            <a:spLocks noGrp="1"/>
          </p:cNvSpPr>
          <p:nvPr/>
        </p:nvSpPr>
        <p:spPr>
          <a:xfrm>
            <a:off x="4410075" y="28289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Observeer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je </a:t>
            </a:r>
            <a:r>
              <a:rPr lang="nl-NL"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binnentaal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je handelingen, je gevoel, je repeterende gedachten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gister-step-rule-2">
            <a:extLst>
              <a:ext uri="{FF2B5EF4-FFF2-40B4-BE49-F238E27FC236}">
                <a16:creationId xmlns:a16="http://schemas.microsoft.com/office/drawing/2014/main" id="{5AA0E2C6-03A2-40B2-931B-54D7FD31CA5B}"/>
              </a:ext>
            </a:extLst>
          </p:cNvPr>
          <p:cNvSpPr>
            <a:spLocks noGrp="1"/>
          </p:cNvSpPr>
          <p:nvPr/>
        </p:nvSpPr>
        <p:spPr>
          <a:xfrm>
            <a:off x="4410075" y="37719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register-step-number-3">
            <a:extLst>
              <a:ext uri="{FF2B5EF4-FFF2-40B4-BE49-F238E27FC236}">
                <a16:creationId xmlns:a16="http://schemas.microsoft.com/office/drawing/2014/main" id="{EDC226A3-C210-411E-9725-F52335DDA381}"/>
              </a:ext>
            </a:extLst>
          </p:cNvPr>
          <p:cNvSpPr>
            <a:spLocks noGrp="1"/>
          </p:cNvSpPr>
          <p:nvPr/>
        </p:nvSpPr>
        <p:spPr>
          <a:xfrm>
            <a:off x="3857625" y="41148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15" name="register-step-3">
            <a:extLst>
              <a:ext uri="{FF2B5EF4-FFF2-40B4-BE49-F238E27FC236}">
                <a16:creationId xmlns:a16="http://schemas.microsoft.com/office/drawing/2014/main" id="{9A4F8AD0-F810-48C1-9097-F19C2C876A32}"/>
              </a:ext>
            </a:extLst>
          </p:cNvPr>
          <p:cNvSpPr>
            <a:spLocks noGrp="1"/>
          </p:cNvSpPr>
          <p:nvPr/>
        </p:nvSpPr>
        <p:spPr>
          <a:xfrm>
            <a:off x="4410075" y="40862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Registreer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met pen en papier w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at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daadwerkelijk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waarneemt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denkt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voelt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register-step-rule-3">
            <a:extLst>
              <a:ext uri="{FF2B5EF4-FFF2-40B4-BE49-F238E27FC236}">
                <a16:creationId xmlns:a16="http://schemas.microsoft.com/office/drawing/2014/main" id="{F3716B9C-FA45-497B-8D29-0A65C87CA269}"/>
              </a:ext>
            </a:extLst>
          </p:cNvPr>
          <p:cNvSpPr>
            <a:spLocks noGrp="1"/>
          </p:cNvSpPr>
          <p:nvPr/>
        </p:nvSpPr>
        <p:spPr>
          <a:xfrm>
            <a:off x="4410075" y="50292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register-step-number-4">
            <a:extLst>
              <a:ext uri="{FF2B5EF4-FFF2-40B4-BE49-F238E27FC236}">
                <a16:creationId xmlns:a16="http://schemas.microsoft.com/office/drawing/2014/main" id="{E9C4584F-7796-4FE8-AB7A-E30EF6AFE6C1}"/>
              </a:ext>
            </a:extLst>
          </p:cNvPr>
          <p:cNvSpPr>
            <a:spLocks noGrp="1"/>
          </p:cNvSpPr>
          <p:nvPr/>
        </p:nvSpPr>
        <p:spPr>
          <a:xfrm>
            <a:off x="7667625" y="16002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18" name="register-step-4">
            <a:extLst>
              <a:ext uri="{FF2B5EF4-FFF2-40B4-BE49-F238E27FC236}">
                <a16:creationId xmlns:a16="http://schemas.microsoft.com/office/drawing/2014/main" id="{4F8663DE-6CE0-40D9-82C9-8A4C75C15C6D}"/>
              </a:ext>
            </a:extLst>
          </p:cNvPr>
          <p:cNvSpPr>
            <a:spLocks noGrp="1"/>
          </p:cNvSpPr>
          <p:nvPr/>
        </p:nvSpPr>
        <p:spPr>
          <a:xfrm>
            <a:off x="8220075" y="15716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Onderzoek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niet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wilt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voelen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of 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wat een gewoonte voor jou is om te voelen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register-step-rule-4">
            <a:extLst>
              <a:ext uri="{FF2B5EF4-FFF2-40B4-BE49-F238E27FC236}">
                <a16:creationId xmlns:a16="http://schemas.microsoft.com/office/drawing/2014/main" id="{52BDECBB-F734-4D6E-831A-77E4897D9112}"/>
              </a:ext>
            </a:extLst>
          </p:cNvPr>
          <p:cNvSpPr>
            <a:spLocks noGrp="1"/>
          </p:cNvSpPr>
          <p:nvPr/>
        </p:nvSpPr>
        <p:spPr>
          <a:xfrm>
            <a:off x="8220075" y="25146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register-step-number-5">
            <a:extLst>
              <a:ext uri="{FF2B5EF4-FFF2-40B4-BE49-F238E27FC236}">
                <a16:creationId xmlns:a16="http://schemas.microsoft.com/office/drawing/2014/main" id="{DE9CD350-78CD-4E5D-8A69-AD68541B20A5}"/>
              </a:ext>
            </a:extLst>
          </p:cNvPr>
          <p:cNvSpPr>
            <a:spLocks noGrp="1"/>
          </p:cNvSpPr>
          <p:nvPr/>
        </p:nvSpPr>
        <p:spPr>
          <a:xfrm>
            <a:off x="7667625" y="28575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21" name="register-step-5">
            <a:extLst>
              <a:ext uri="{FF2B5EF4-FFF2-40B4-BE49-F238E27FC236}">
                <a16:creationId xmlns:a16="http://schemas.microsoft.com/office/drawing/2014/main" id="{3BDFFAEE-B96B-4152-80D8-B21B3D033616}"/>
              </a:ext>
            </a:extLst>
          </p:cNvPr>
          <p:cNvSpPr>
            <a:spLocks noGrp="1"/>
          </p:cNvSpPr>
          <p:nvPr/>
        </p:nvSpPr>
        <p:spPr>
          <a:xfrm>
            <a:off x="8220075" y="28289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Geef woorden aan 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het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innerlijke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conflict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hierdoor ontstaat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gister-step-rule-5">
            <a:extLst>
              <a:ext uri="{FF2B5EF4-FFF2-40B4-BE49-F238E27FC236}">
                <a16:creationId xmlns:a16="http://schemas.microsoft.com/office/drawing/2014/main" id="{54BEB8EA-4877-4728-B032-D74179395858}"/>
              </a:ext>
            </a:extLst>
          </p:cNvPr>
          <p:cNvSpPr>
            <a:spLocks noGrp="1"/>
          </p:cNvSpPr>
          <p:nvPr/>
        </p:nvSpPr>
        <p:spPr>
          <a:xfrm>
            <a:off x="8220075" y="37719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3" name="register-step-number-6">
            <a:extLst>
              <a:ext uri="{FF2B5EF4-FFF2-40B4-BE49-F238E27FC236}">
                <a16:creationId xmlns:a16="http://schemas.microsoft.com/office/drawing/2014/main" id="{3B257C56-C4FB-4D68-A352-39EA07027E10}"/>
              </a:ext>
            </a:extLst>
          </p:cNvPr>
          <p:cNvSpPr>
            <a:spLocks noGrp="1"/>
          </p:cNvSpPr>
          <p:nvPr/>
        </p:nvSpPr>
        <p:spPr>
          <a:xfrm>
            <a:off x="7667625" y="4114800"/>
            <a:ext cx="419100" cy="4191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4" name="register-step-6">
            <a:extLst>
              <a:ext uri="{FF2B5EF4-FFF2-40B4-BE49-F238E27FC236}">
                <a16:creationId xmlns:a16="http://schemas.microsoft.com/office/drawing/2014/main" id="{60C9BD33-BCDF-491E-8606-FD16F254606E}"/>
              </a:ext>
            </a:extLst>
          </p:cNvPr>
          <p:cNvSpPr>
            <a:spLocks noGrp="1"/>
          </p:cNvSpPr>
          <p:nvPr/>
        </p:nvSpPr>
        <p:spPr>
          <a:xfrm>
            <a:off x="8220075" y="4086225"/>
            <a:ext cx="27813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Erken welke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ervaringen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je vanuit dit gevoel manifesteert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register-step-rule-6">
            <a:extLst>
              <a:ext uri="{FF2B5EF4-FFF2-40B4-BE49-F238E27FC236}">
                <a16:creationId xmlns:a16="http://schemas.microsoft.com/office/drawing/2014/main" id="{57FB522C-675D-4887-A36A-039DB63BB0B2}"/>
              </a:ext>
            </a:extLst>
          </p:cNvPr>
          <p:cNvSpPr>
            <a:spLocks noGrp="1"/>
          </p:cNvSpPr>
          <p:nvPr/>
        </p:nvSpPr>
        <p:spPr>
          <a:xfrm>
            <a:off x="8220075" y="5029200"/>
            <a:ext cx="2590800" cy="476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6" name="visualisation-banner">
            <a:extLst>
              <a:ext uri="{FF2B5EF4-FFF2-40B4-BE49-F238E27FC236}">
                <a16:creationId xmlns:a16="http://schemas.microsoft.com/office/drawing/2014/main" id="{E11D5D44-9A5F-46D5-9713-8E5B7E4A7DF2}"/>
              </a:ext>
            </a:extLst>
          </p:cNvPr>
          <p:cNvSpPr>
            <a:spLocks noGrp="1"/>
          </p:cNvSpPr>
          <p:nvPr/>
        </p:nvSpPr>
        <p:spPr>
          <a:xfrm>
            <a:off x="3838575" y="5562600"/>
            <a:ext cx="6572250" cy="628650"/>
          </a:xfrm>
          <a:prstGeom prst="roundRect">
            <a:avLst>
              <a:gd name="adj" fmla="val 18182"/>
            </a:avLst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7" name="visualisation-text">
            <a:extLst>
              <a:ext uri="{FF2B5EF4-FFF2-40B4-BE49-F238E27FC236}">
                <a16:creationId xmlns:a16="http://schemas.microsoft.com/office/drawing/2014/main" id="{EB32AB15-1FD3-45BC-BE39-189183CFBD9F}"/>
              </a:ext>
            </a:extLst>
          </p:cNvPr>
          <p:cNvSpPr>
            <a:spLocks noGrp="1"/>
          </p:cNvSpPr>
          <p:nvPr/>
        </p:nvSpPr>
        <p:spPr>
          <a:xfrm>
            <a:off x="4000500" y="5676900"/>
            <a:ext cx="6248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WE GAAN DIT NU DOEN </a:t>
            </a:r>
            <a:r>
              <a:rPr lang="nl-NL" sz="15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VANUIT </a:t>
            </a:r>
            <a:r>
              <a:rPr sz="15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EEN BEGELEIDE VISUALISATIE</a:t>
            </a:r>
          </a:p>
        </p:txBody>
      </p:sp>
      <p:pic>
        <p:nvPicPr>
          <p:cNvPr id="56" name="Afbeelding 5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60604" y="5810250"/>
            <a:ext cx="910167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5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judgement-free-content-wash">
            <a:extLst>
              <a:ext uri="{FF2B5EF4-FFF2-40B4-BE49-F238E27FC236}">
                <a16:creationId xmlns:a16="http://schemas.microsoft.com/office/drawing/2014/main" id="{57E6CA40-2B45-444E-BAA0-334BD427658E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judgement-free-title">
            <a:extLst>
              <a:ext uri="{FF2B5EF4-FFF2-40B4-BE49-F238E27FC236}">
                <a16:creationId xmlns:a16="http://schemas.microsoft.com/office/drawing/2014/main" id="{6D35A452-9AA0-456C-B4FF-D0A66935CE3F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962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 VAN ROOTSEN — OORDEELLOOS KIJKEN</a:t>
            </a:r>
          </a:p>
        </p:txBody>
      </p:sp>
      <p:sp>
        <p:nvSpPr>
          <p:cNvPr id="4" name="judgement-free-subtitle">
            <a:extLst>
              <a:ext uri="{FF2B5EF4-FFF2-40B4-BE49-F238E27FC236}">
                <a16:creationId xmlns:a16="http://schemas.microsoft.com/office/drawing/2014/main" id="{E11E32CF-77ED-4AB6-8AE7-2EF12DD70292}"/>
              </a:ext>
            </a:extLst>
          </p:cNvPr>
          <p:cNvSpPr>
            <a:spLocks noGrp="1"/>
          </p:cNvSpPr>
          <p:nvPr/>
        </p:nvSpPr>
        <p:spPr>
          <a:xfrm>
            <a:off x="533400" y="876300"/>
            <a:ext cx="781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Stap 1 · Zoek de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hartjes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kaartjes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bij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hebt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geregistreerd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judgement-free-o">
            <a:extLst>
              <a:ext uri="{FF2B5EF4-FFF2-40B4-BE49-F238E27FC236}">
                <a16:creationId xmlns:a16="http://schemas.microsoft.com/office/drawing/2014/main" id="{259010B7-72F7-4D10-AE09-A508DEB85E3E}"/>
              </a:ext>
            </a:extLst>
          </p:cNvPr>
          <p:cNvSpPr>
            <a:spLocks noGrp="1"/>
          </p:cNvSpPr>
          <p:nvPr/>
        </p:nvSpPr>
        <p:spPr>
          <a:xfrm>
            <a:off x="10609602" y="305170"/>
            <a:ext cx="1124782" cy="1076325"/>
          </a:xfrm>
          <a:prstGeom prst="ellipse">
            <a:avLst/>
          </a:prstGeom>
          <a:solidFill>
            <a:srgbClr val="111111"/>
          </a:solidFill>
          <a:ln w="28575">
            <a:solidFill>
              <a:srgbClr val="FFFFFF"/>
            </a:solidFill>
            <a:prstDash val="solid"/>
          </a:ln>
        </p:spPr>
        <p:txBody>
          <a:bodyPr anchor="ctr"/>
          <a:lstStyle/>
          <a:p>
            <a:pPr algn="ctr">
              <a:defRPr sz="24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O</a:t>
            </a:r>
          </a:p>
        </p:txBody>
      </p:sp>
      <p:pic>
        <p:nvPicPr>
          <p:cNvPr id="32" name="Afbeelding 3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71500" y="1504950"/>
            <a:ext cx="4333875" cy="4333875"/>
          </a:xfrm>
          <a:prstGeom prst="roundRect">
            <a:avLst>
              <a:gd name="adj" fmla="val 2637"/>
            </a:avLst>
          </a:prstGeom>
        </p:spPr>
      </p:pic>
      <p:sp>
        <p:nvSpPr>
          <p:cNvPr id="7" name="heart-intro">
            <a:extLst>
              <a:ext uri="{FF2B5EF4-FFF2-40B4-BE49-F238E27FC236}">
                <a16:creationId xmlns:a16="http://schemas.microsoft.com/office/drawing/2014/main" id="{4CAC3142-78AA-45DA-AD0E-AE3BA76B7585}"/>
              </a:ext>
            </a:extLst>
          </p:cNvPr>
          <p:cNvSpPr>
            <a:spLocks noGrp="1"/>
          </p:cNvSpPr>
          <p:nvPr/>
        </p:nvSpPr>
        <p:spPr>
          <a:xfrm>
            <a:off x="5334000" y="1466850"/>
            <a:ext cx="5905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Kijk</a:t>
            </a:r>
            <a:r>
              <a:rPr sz="165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naar</a:t>
            </a:r>
            <a:r>
              <a:rPr sz="165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je </a:t>
            </a:r>
            <a:r>
              <a:rPr sz="165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hebt</a:t>
            </a:r>
            <a:r>
              <a:rPr sz="165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geregistreerd</a:t>
            </a:r>
            <a:r>
              <a:rPr sz="165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 </a:t>
            </a:r>
          </a:p>
        </p:txBody>
      </p:sp>
      <p:sp>
        <p:nvSpPr>
          <p:cNvPr id="8" name="heart-question-number-1">
            <a:extLst>
              <a:ext uri="{FF2B5EF4-FFF2-40B4-BE49-F238E27FC236}">
                <a16:creationId xmlns:a16="http://schemas.microsoft.com/office/drawing/2014/main" id="{B6C0D34D-BE04-4A44-B284-71B6E586673A}"/>
              </a:ext>
            </a:extLst>
          </p:cNvPr>
          <p:cNvSpPr>
            <a:spLocks noGrp="1"/>
          </p:cNvSpPr>
          <p:nvPr/>
        </p:nvSpPr>
        <p:spPr>
          <a:xfrm>
            <a:off x="5334000" y="223837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9" name="heart-question-1">
            <a:extLst>
              <a:ext uri="{FF2B5EF4-FFF2-40B4-BE49-F238E27FC236}">
                <a16:creationId xmlns:a16="http://schemas.microsoft.com/office/drawing/2014/main" id="{D91AD0CD-33D8-4DA1-966E-078D3B1695F1}"/>
              </a:ext>
            </a:extLst>
          </p:cNvPr>
          <p:cNvSpPr>
            <a:spLocks noGrp="1"/>
          </p:cNvSpPr>
          <p:nvPr/>
        </p:nvSpPr>
        <p:spPr>
          <a:xfrm>
            <a:off x="5734050" y="2209800"/>
            <a:ext cx="23622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hier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begrip voor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opbrengen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0" name="heart-question-number-2">
            <a:extLst>
              <a:ext uri="{FF2B5EF4-FFF2-40B4-BE49-F238E27FC236}">
                <a16:creationId xmlns:a16="http://schemas.microsoft.com/office/drawing/2014/main" id="{CB4F0CA6-2ABE-4007-913B-42BA09FFF741}"/>
              </a:ext>
            </a:extLst>
          </p:cNvPr>
          <p:cNvSpPr>
            <a:spLocks noGrp="1"/>
          </p:cNvSpPr>
          <p:nvPr/>
        </p:nvSpPr>
        <p:spPr>
          <a:xfrm>
            <a:off x="5334000" y="298132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11" name="heart-question-2">
            <a:extLst>
              <a:ext uri="{FF2B5EF4-FFF2-40B4-BE49-F238E27FC236}">
                <a16:creationId xmlns:a16="http://schemas.microsoft.com/office/drawing/2014/main" id="{3BA0418A-201A-400A-AA19-2F513215D033}"/>
              </a:ext>
            </a:extLst>
          </p:cNvPr>
          <p:cNvSpPr>
            <a:spLocks noGrp="1"/>
          </p:cNvSpPr>
          <p:nvPr/>
        </p:nvSpPr>
        <p:spPr>
          <a:xfrm>
            <a:off x="5734050" y="2952750"/>
            <a:ext cx="23622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accepteren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nu in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jou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leeft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2" name="heart-question-number-3">
            <a:extLst>
              <a:ext uri="{FF2B5EF4-FFF2-40B4-BE49-F238E27FC236}">
                <a16:creationId xmlns:a16="http://schemas.microsoft.com/office/drawing/2014/main" id="{B4B237F1-5810-41A7-946F-B7E996538078}"/>
              </a:ext>
            </a:extLst>
          </p:cNvPr>
          <p:cNvSpPr>
            <a:spLocks noGrp="1"/>
          </p:cNvSpPr>
          <p:nvPr/>
        </p:nvSpPr>
        <p:spPr>
          <a:xfrm>
            <a:off x="5334000" y="372427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13" name="heart-question-3">
            <a:extLst>
              <a:ext uri="{FF2B5EF4-FFF2-40B4-BE49-F238E27FC236}">
                <a16:creationId xmlns:a16="http://schemas.microsoft.com/office/drawing/2014/main" id="{DAB39869-2BE7-4551-BDEA-C521069C6D7E}"/>
              </a:ext>
            </a:extLst>
          </p:cNvPr>
          <p:cNvSpPr>
            <a:spLocks noGrp="1"/>
          </p:cNvSpPr>
          <p:nvPr/>
        </p:nvSpPr>
        <p:spPr>
          <a:xfrm>
            <a:off x="5734050" y="3695700"/>
            <a:ext cx="23622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jezelf hierin geruststellen?</a:t>
            </a:r>
          </a:p>
        </p:txBody>
      </p:sp>
      <p:sp>
        <p:nvSpPr>
          <p:cNvPr id="14" name="heart-question-number-4">
            <a:extLst>
              <a:ext uri="{FF2B5EF4-FFF2-40B4-BE49-F238E27FC236}">
                <a16:creationId xmlns:a16="http://schemas.microsoft.com/office/drawing/2014/main" id="{099107F7-7592-464E-96CC-4EC24E584232}"/>
              </a:ext>
            </a:extLst>
          </p:cNvPr>
          <p:cNvSpPr>
            <a:spLocks noGrp="1"/>
          </p:cNvSpPr>
          <p:nvPr/>
        </p:nvSpPr>
        <p:spPr>
          <a:xfrm>
            <a:off x="5334000" y="446722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15" name="heart-question-4">
            <a:extLst>
              <a:ext uri="{FF2B5EF4-FFF2-40B4-BE49-F238E27FC236}">
                <a16:creationId xmlns:a16="http://schemas.microsoft.com/office/drawing/2014/main" id="{6345611B-48EF-417E-83AF-FA0FAC25BD03}"/>
              </a:ext>
            </a:extLst>
          </p:cNvPr>
          <p:cNvSpPr>
            <a:spLocks noGrp="1"/>
          </p:cNvSpPr>
          <p:nvPr/>
        </p:nvSpPr>
        <p:spPr>
          <a:xfrm>
            <a:off x="5734050" y="4438650"/>
            <a:ext cx="25527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erkennen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wat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werkelijk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denkt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voelt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6" name="heart-question-number-5">
            <a:extLst>
              <a:ext uri="{FF2B5EF4-FFF2-40B4-BE49-F238E27FC236}">
                <a16:creationId xmlns:a16="http://schemas.microsoft.com/office/drawing/2014/main" id="{46DD3531-867A-415A-95C8-1E47C0F18D68}"/>
              </a:ext>
            </a:extLst>
          </p:cNvPr>
          <p:cNvSpPr>
            <a:spLocks noGrp="1"/>
          </p:cNvSpPr>
          <p:nvPr/>
        </p:nvSpPr>
        <p:spPr>
          <a:xfrm>
            <a:off x="8286750" y="223837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17" name="heart-question-5">
            <a:extLst>
              <a:ext uri="{FF2B5EF4-FFF2-40B4-BE49-F238E27FC236}">
                <a16:creationId xmlns:a16="http://schemas.microsoft.com/office/drawing/2014/main" id="{0F7A0447-E8F6-4B60-A764-B0AD531F4D98}"/>
              </a:ext>
            </a:extLst>
          </p:cNvPr>
          <p:cNvSpPr>
            <a:spLocks noGrp="1"/>
          </p:cNvSpPr>
          <p:nvPr/>
        </p:nvSpPr>
        <p:spPr>
          <a:xfrm>
            <a:off x="8686800" y="2209800"/>
            <a:ext cx="2712128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erop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vertrouwen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het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beter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worden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18" name="heart-question-number-6">
            <a:extLst>
              <a:ext uri="{FF2B5EF4-FFF2-40B4-BE49-F238E27FC236}">
                <a16:creationId xmlns:a16="http://schemas.microsoft.com/office/drawing/2014/main" id="{0B3839C0-A41E-496B-9CCE-652D879C3F2F}"/>
              </a:ext>
            </a:extLst>
          </p:cNvPr>
          <p:cNvSpPr>
            <a:spLocks noGrp="1"/>
          </p:cNvSpPr>
          <p:nvPr/>
        </p:nvSpPr>
        <p:spPr>
          <a:xfrm>
            <a:off x="8286750" y="298132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19" name="heart-question-6">
            <a:extLst>
              <a:ext uri="{FF2B5EF4-FFF2-40B4-BE49-F238E27FC236}">
                <a16:creationId xmlns:a16="http://schemas.microsoft.com/office/drawing/2014/main" id="{A1FB62C2-E960-426A-9980-5D1C0F3EF9DB}"/>
              </a:ext>
            </a:extLst>
          </p:cNvPr>
          <p:cNvSpPr>
            <a:spLocks noGrp="1"/>
          </p:cNvSpPr>
          <p:nvPr/>
        </p:nvSpPr>
        <p:spPr>
          <a:xfrm>
            <a:off x="8686800" y="2952750"/>
            <a:ext cx="23622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jezelf hiervoor waarderen?</a:t>
            </a:r>
          </a:p>
        </p:txBody>
      </p:sp>
      <p:sp>
        <p:nvSpPr>
          <p:cNvPr id="20" name="heart-question-number-7">
            <a:extLst>
              <a:ext uri="{FF2B5EF4-FFF2-40B4-BE49-F238E27FC236}">
                <a16:creationId xmlns:a16="http://schemas.microsoft.com/office/drawing/2014/main" id="{399D420D-5CED-4747-A1F1-E309C4554A04}"/>
              </a:ext>
            </a:extLst>
          </p:cNvPr>
          <p:cNvSpPr>
            <a:spLocks noGrp="1"/>
          </p:cNvSpPr>
          <p:nvPr/>
        </p:nvSpPr>
        <p:spPr>
          <a:xfrm>
            <a:off x="8286750" y="372427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21" name="heart-question-7">
            <a:extLst>
              <a:ext uri="{FF2B5EF4-FFF2-40B4-BE49-F238E27FC236}">
                <a16:creationId xmlns:a16="http://schemas.microsoft.com/office/drawing/2014/main" id="{9AD575DC-7D3B-44A6-948F-483F6908A16B}"/>
              </a:ext>
            </a:extLst>
          </p:cNvPr>
          <p:cNvSpPr>
            <a:spLocks noGrp="1"/>
          </p:cNvSpPr>
          <p:nvPr/>
        </p:nvSpPr>
        <p:spPr>
          <a:xfrm>
            <a:off x="8686800" y="3695700"/>
            <a:ext cx="23622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Kun je hier met respect naar kijken?</a:t>
            </a:r>
          </a:p>
        </p:txBody>
      </p:sp>
      <p:sp>
        <p:nvSpPr>
          <p:cNvPr id="22" name="heart-question-number-8">
            <a:extLst>
              <a:ext uri="{FF2B5EF4-FFF2-40B4-BE49-F238E27FC236}">
                <a16:creationId xmlns:a16="http://schemas.microsoft.com/office/drawing/2014/main" id="{2D206BE7-A4EB-4F70-BE89-8E99A6EC9295}"/>
              </a:ext>
            </a:extLst>
          </p:cNvPr>
          <p:cNvSpPr>
            <a:spLocks noGrp="1"/>
          </p:cNvSpPr>
          <p:nvPr/>
        </p:nvSpPr>
        <p:spPr>
          <a:xfrm>
            <a:off x="8286750" y="4467225"/>
            <a:ext cx="304800" cy="304800"/>
          </a:xfrm>
          <a:prstGeom prst="ellipse">
            <a:avLst/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♥</a:t>
            </a:r>
          </a:p>
        </p:txBody>
      </p:sp>
      <p:sp>
        <p:nvSpPr>
          <p:cNvPr id="23" name="heart-question-8">
            <a:extLst>
              <a:ext uri="{FF2B5EF4-FFF2-40B4-BE49-F238E27FC236}">
                <a16:creationId xmlns:a16="http://schemas.microsoft.com/office/drawing/2014/main" id="{807BD5A3-CC11-467B-8C07-4F8C7E4C0BB5}"/>
              </a:ext>
            </a:extLst>
          </p:cNvPr>
          <p:cNvSpPr>
            <a:spLocks noGrp="1"/>
          </p:cNvSpPr>
          <p:nvPr/>
        </p:nvSpPr>
        <p:spPr>
          <a:xfrm>
            <a:off x="8686800" y="4438650"/>
            <a:ext cx="3047584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Welke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zorg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bevestiging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of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aanmoediging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heb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je nu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nodig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24" name="heart-payoff-banner">
            <a:extLst>
              <a:ext uri="{FF2B5EF4-FFF2-40B4-BE49-F238E27FC236}">
                <a16:creationId xmlns:a16="http://schemas.microsoft.com/office/drawing/2014/main" id="{CC085C96-A297-43C7-BBD7-81186682502D}"/>
              </a:ext>
            </a:extLst>
          </p:cNvPr>
          <p:cNvSpPr>
            <a:spLocks noGrp="1"/>
          </p:cNvSpPr>
          <p:nvPr/>
        </p:nvSpPr>
        <p:spPr>
          <a:xfrm>
            <a:off x="5286375" y="5391150"/>
            <a:ext cx="5429250" cy="666750"/>
          </a:xfrm>
          <a:prstGeom prst="roundRect">
            <a:avLst>
              <a:gd name="adj" fmla="val 17143"/>
            </a:avLst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5" name="heart-payoff">
            <a:extLst>
              <a:ext uri="{FF2B5EF4-FFF2-40B4-BE49-F238E27FC236}">
                <a16:creationId xmlns:a16="http://schemas.microsoft.com/office/drawing/2014/main" id="{943DC5D4-5C22-41DE-B8A3-6C1A1D1AB836}"/>
              </a:ext>
            </a:extLst>
          </p:cNvPr>
          <p:cNvSpPr>
            <a:spLocks noGrp="1"/>
          </p:cNvSpPr>
          <p:nvPr/>
        </p:nvSpPr>
        <p:spPr>
          <a:xfrm>
            <a:off x="5476875" y="5505450"/>
            <a:ext cx="5048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425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WELKE HARTJES</a:t>
            </a:r>
            <a:r>
              <a:rPr lang="nl-NL" sz="1425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KAARTJES HEB JE NODIG</a:t>
            </a:r>
            <a:r>
              <a:rPr sz="1425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 OM ZONDER OORDEEL TE KIJKEN?</a:t>
            </a:r>
          </a:p>
        </p:txBody>
      </p:sp>
      <p:pic>
        <p:nvPicPr>
          <p:cNvPr id="52" name="Afbeelding 5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80536" y="5829300"/>
            <a:ext cx="879828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11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26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ermission-content-wash">
            <a:extLst>
              <a:ext uri="{FF2B5EF4-FFF2-40B4-BE49-F238E27FC236}">
                <a16:creationId xmlns:a16="http://schemas.microsoft.com/office/drawing/2014/main" id="{BCAF6447-1AB7-4813-97D8-D2571546A9A0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permission-title">
            <a:extLst>
              <a:ext uri="{FF2B5EF4-FFF2-40B4-BE49-F238E27FC236}">
                <a16:creationId xmlns:a16="http://schemas.microsoft.com/office/drawing/2014/main" id="{71DFF7B6-3A7C-42B6-BFFA-D5B9E6DE7F44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962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 VAN ROOTSEN — OORDEELLOOS KIJKEN</a:t>
            </a:r>
          </a:p>
        </p:txBody>
      </p:sp>
      <p:sp>
        <p:nvSpPr>
          <p:cNvPr id="4" name="permission-subtitle">
            <a:extLst>
              <a:ext uri="{FF2B5EF4-FFF2-40B4-BE49-F238E27FC236}">
                <a16:creationId xmlns:a16="http://schemas.microsoft.com/office/drawing/2014/main" id="{6954B133-4FB6-4407-875B-8A6EA519BFB8}"/>
              </a:ext>
            </a:extLst>
          </p:cNvPr>
          <p:cNvSpPr>
            <a:spLocks noGrp="1"/>
          </p:cNvSpPr>
          <p:nvPr/>
        </p:nvSpPr>
        <p:spPr>
          <a:xfrm>
            <a:off x="533400" y="876300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Stap 2 · Haal het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innerlijke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conflict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eruit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met ‘Ik mag’-statements</a:t>
            </a:r>
          </a:p>
        </p:txBody>
      </p:sp>
      <p:sp>
        <p:nvSpPr>
          <p:cNvPr id="6" name="vision-label">
            <a:extLst>
              <a:ext uri="{FF2B5EF4-FFF2-40B4-BE49-F238E27FC236}">
                <a16:creationId xmlns:a16="http://schemas.microsoft.com/office/drawing/2014/main" id="{EEA2C24A-48E3-4C9D-A193-21D58DB71B8A}"/>
              </a:ext>
            </a:extLst>
          </p:cNvPr>
          <p:cNvSpPr>
            <a:spLocks noGrp="1"/>
          </p:cNvSpPr>
          <p:nvPr/>
        </p:nvSpPr>
        <p:spPr>
          <a:xfrm>
            <a:off x="590550" y="1504950"/>
            <a:ext cx="1190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6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VISIE</a:t>
            </a:r>
          </a:p>
        </p:txBody>
      </p:sp>
      <p:sp>
        <p:nvSpPr>
          <p:cNvPr id="7" name="vision-main">
            <a:extLst>
              <a:ext uri="{FF2B5EF4-FFF2-40B4-BE49-F238E27FC236}">
                <a16:creationId xmlns:a16="http://schemas.microsoft.com/office/drawing/2014/main" id="{E5A86AC2-3A18-4589-B926-7160DEA4ADFF}"/>
              </a:ext>
            </a:extLst>
          </p:cNvPr>
          <p:cNvSpPr>
            <a:spLocks noGrp="1"/>
          </p:cNvSpPr>
          <p:nvPr/>
        </p:nvSpPr>
        <p:spPr>
          <a:xfrm>
            <a:off x="590550" y="1895475"/>
            <a:ext cx="4333875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 dirty="0" err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Vanuit</a:t>
            </a: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 het </a:t>
            </a:r>
            <a:r>
              <a:rPr sz="1875" b="1" dirty="0" err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innerlijke</a:t>
            </a: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 conflict </a:t>
            </a:r>
            <a:r>
              <a:rPr sz="1875" b="1" dirty="0" err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ontstaat</a:t>
            </a: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 </a:t>
            </a:r>
            <a:r>
              <a:rPr sz="1875" b="1" dirty="0" err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geen</a:t>
            </a: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 </a:t>
            </a:r>
            <a:r>
              <a:rPr sz="1875" b="1" dirty="0" err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transformatie</a:t>
            </a:r>
            <a:r>
              <a:rPr sz="1875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.</a:t>
            </a:r>
          </a:p>
        </p:txBody>
      </p:sp>
      <p:sp>
        <p:nvSpPr>
          <p:cNvPr id="9" name="technique-label">
            <a:extLst>
              <a:ext uri="{FF2B5EF4-FFF2-40B4-BE49-F238E27FC236}">
                <a16:creationId xmlns:a16="http://schemas.microsoft.com/office/drawing/2014/main" id="{52B5CD82-ECB6-47FF-B48C-70CDAF5D38DD}"/>
              </a:ext>
            </a:extLst>
          </p:cNvPr>
          <p:cNvSpPr>
            <a:spLocks noGrp="1"/>
          </p:cNvSpPr>
          <p:nvPr/>
        </p:nvSpPr>
        <p:spPr>
          <a:xfrm>
            <a:off x="590550" y="3571875"/>
            <a:ext cx="1476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6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TECHNIEK</a:t>
            </a:r>
          </a:p>
        </p:txBody>
      </p:sp>
      <p:sp>
        <p:nvSpPr>
          <p:cNvPr id="10" name="technique-detail">
            <a:extLst>
              <a:ext uri="{FF2B5EF4-FFF2-40B4-BE49-F238E27FC236}">
                <a16:creationId xmlns:a16="http://schemas.microsoft.com/office/drawing/2014/main" id="{DF505297-C6F4-45C5-9741-B55657078B95}"/>
              </a:ext>
            </a:extLst>
          </p:cNvPr>
          <p:cNvSpPr>
            <a:spLocks noGrp="1"/>
          </p:cNvSpPr>
          <p:nvPr/>
        </p:nvSpPr>
        <p:spPr>
          <a:xfrm>
            <a:off x="590550" y="4000500"/>
            <a:ext cx="43338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Geef jezelf toestemming voor wat er nu is. Schrijf zinnen die beginnen met:</a:t>
            </a:r>
          </a:p>
        </p:txBody>
      </p:sp>
      <p:sp>
        <p:nvSpPr>
          <p:cNvPr id="11" name="technique-starters">
            <a:extLst>
              <a:ext uri="{FF2B5EF4-FFF2-40B4-BE49-F238E27FC236}">
                <a16:creationId xmlns:a16="http://schemas.microsoft.com/office/drawing/2014/main" id="{67020513-C537-43A5-946C-0ABF82810B22}"/>
              </a:ext>
            </a:extLst>
          </p:cNvPr>
          <p:cNvSpPr>
            <a:spLocks noGrp="1"/>
          </p:cNvSpPr>
          <p:nvPr/>
        </p:nvSpPr>
        <p:spPr>
          <a:xfrm>
            <a:off x="590550" y="4629150"/>
            <a:ext cx="3714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IK MAG…</a:t>
            </a:r>
          </a:p>
          <a:p>
            <a:pPr algn="l">
              <a:def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HET IS OKÉ ALS…</a:t>
            </a:r>
          </a:p>
        </p:txBody>
      </p:sp>
      <p:sp>
        <p:nvSpPr>
          <p:cNvPr id="13" name="statements-panel">
            <a:extLst>
              <a:ext uri="{FF2B5EF4-FFF2-40B4-BE49-F238E27FC236}">
                <a16:creationId xmlns:a16="http://schemas.microsoft.com/office/drawing/2014/main" id="{3FFBAAD4-F861-4D03-924E-1D481732CEE0}"/>
              </a:ext>
            </a:extLst>
          </p:cNvPr>
          <p:cNvSpPr>
            <a:spLocks noGrp="1"/>
          </p:cNvSpPr>
          <p:nvPr/>
        </p:nvSpPr>
        <p:spPr>
          <a:xfrm>
            <a:off x="5286375" y="1504950"/>
            <a:ext cx="5905500" cy="4267200"/>
          </a:xfrm>
          <a:prstGeom prst="roundRect">
            <a:avLst>
              <a:gd name="adj" fmla="val 2679"/>
            </a:avLst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statements-heading">
            <a:extLst>
              <a:ext uri="{FF2B5EF4-FFF2-40B4-BE49-F238E27FC236}">
                <a16:creationId xmlns:a16="http://schemas.microsoft.com/office/drawing/2014/main" id="{07085A16-14DB-4A58-B53F-0916F1B9F494}"/>
              </a:ext>
            </a:extLst>
          </p:cNvPr>
          <p:cNvSpPr>
            <a:spLocks noGrp="1"/>
          </p:cNvSpPr>
          <p:nvPr/>
        </p:nvSpPr>
        <p:spPr>
          <a:xfrm>
            <a:off x="5600700" y="1724025"/>
            <a:ext cx="523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5A719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5A719"/>
                </a:solidFill>
                <a:latin typeface="Arial Black"/>
                <a:ea typeface="Arial Black"/>
                <a:cs typeface="Arial Black"/>
              </a:rPr>
              <a:t>ZINNEN OM LETTERLIJK OP TE SCHRIJVEN</a:t>
            </a:r>
          </a:p>
        </p:txBody>
      </p:sp>
      <p:sp>
        <p:nvSpPr>
          <p:cNvPr id="15" name="statement-marker-1">
            <a:extLst>
              <a:ext uri="{FF2B5EF4-FFF2-40B4-BE49-F238E27FC236}">
                <a16:creationId xmlns:a16="http://schemas.microsoft.com/office/drawing/2014/main" id="{246E6CBB-A624-4014-AA6D-23A82B57F98C}"/>
              </a:ext>
            </a:extLst>
          </p:cNvPr>
          <p:cNvSpPr>
            <a:spLocks noGrp="1"/>
          </p:cNvSpPr>
          <p:nvPr/>
        </p:nvSpPr>
        <p:spPr>
          <a:xfrm>
            <a:off x="5619750" y="2333625"/>
            <a:ext cx="285750" cy="2857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6" name="statement-1">
            <a:extLst>
              <a:ext uri="{FF2B5EF4-FFF2-40B4-BE49-F238E27FC236}">
                <a16:creationId xmlns:a16="http://schemas.microsoft.com/office/drawing/2014/main" id="{7693DA0D-19CC-4BA2-B9B9-5B1E07424FFB}"/>
              </a:ext>
            </a:extLst>
          </p:cNvPr>
          <p:cNvSpPr>
            <a:spLocks noGrp="1"/>
          </p:cNvSpPr>
          <p:nvPr/>
        </p:nvSpPr>
        <p:spPr>
          <a:xfrm>
            <a:off x="6048375" y="228600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Ik mag me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onmachtig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voelen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7" name="statement-marker-2">
            <a:extLst>
              <a:ext uri="{FF2B5EF4-FFF2-40B4-BE49-F238E27FC236}">
                <a16:creationId xmlns:a16="http://schemas.microsoft.com/office/drawing/2014/main" id="{E37EA291-A624-4F14-8F79-65D8AA42DBA2}"/>
              </a:ext>
            </a:extLst>
          </p:cNvPr>
          <p:cNvSpPr>
            <a:spLocks noGrp="1"/>
          </p:cNvSpPr>
          <p:nvPr/>
        </p:nvSpPr>
        <p:spPr>
          <a:xfrm>
            <a:off x="5619750" y="2971800"/>
            <a:ext cx="285750" cy="2857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8" name="statement-2">
            <a:extLst>
              <a:ext uri="{FF2B5EF4-FFF2-40B4-BE49-F238E27FC236}">
                <a16:creationId xmlns:a16="http://schemas.microsoft.com/office/drawing/2014/main" id="{0FF733D9-5A12-457A-BB26-4435195D56C9}"/>
              </a:ext>
            </a:extLst>
          </p:cNvPr>
          <p:cNvSpPr>
            <a:spLocks noGrp="1"/>
          </p:cNvSpPr>
          <p:nvPr/>
        </p:nvSpPr>
        <p:spPr>
          <a:xfrm>
            <a:off x="6048375" y="292417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Ik mag me mislukt voelen.</a:t>
            </a:r>
          </a:p>
        </p:txBody>
      </p:sp>
      <p:sp>
        <p:nvSpPr>
          <p:cNvPr id="19" name="statement-marker-3">
            <a:extLst>
              <a:ext uri="{FF2B5EF4-FFF2-40B4-BE49-F238E27FC236}">
                <a16:creationId xmlns:a16="http://schemas.microsoft.com/office/drawing/2014/main" id="{081EF789-4384-4F49-8DEE-72C522FA262A}"/>
              </a:ext>
            </a:extLst>
          </p:cNvPr>
          <p:cNvSpPr>
            <a:spLocks noGrp="1"/>
          </p:cNvSpPr>
          <p:nvPr/>
        </p:nvSpPr>
        <p:spPr>
          <a:xfrm>
            <a:off x="5619750" y="3609975"/>
            <a:ext cx="285750" cy="2857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0" name="statement-3">
            <a:extLst>
              <a:ext uri="{FF2B5EF4-FFF2-40B4-BE49-F238E27FC236}">
                <a16:creationId xmlns:a16="http://schemas.microsoft.com/office/drawing/2014/main" id="{85D55170-960B-4D8B-A9F4-CF3937944EF2}"/>
              </a:ext>
            </a:extLst>
          </p:cNvPr>
          <p:cNvSpPr>
            <a:spLocks noGrp="1"/>
          </p:cNvSpPr>
          <p:nvPr/>
        </p:nvSpPr>
        <p:spPr>
          <a:xfrm>
            <a:off x="6048375" y="356235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Ik mag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voelen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dat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ik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faal</a:t>
            </a:r>
            <a:r>
              <a:rPr sz="16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1" name="statement-marker-4">
            <a:extLst>
              <a:ext uri="{FF2B5EF4-FFF2-40B4-BE49-F238E27FC236}">
                <a16:creationId xmlns:a16="http://schemas.microsoft.com/office/drawing/2014/main" id="{41435B2A-DB84-409A-B34F-39DD82CE4028}"/>
              </a:ext>
            </a:extLst>
          </p:cNvPr>
          <p:cNvSpPr>
            <a:spLocks noGrp="1"/>
          </p:cNvSpPr>
          <p:nvPr/>
        </p:nvSpPr>
        <p:spPr>
          <a:xfrm>
            <a:off x="5619750" y="4248150"/>
            <a:ext cx="285750" cy="2857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2" name="statement-4">
            <a:extLst>
              <a:ext uri="{FF2B5EF4-FFF2-40B4-BE49-F238E27FC236}">
                <a16:creationId xmlns:a16="http://schemas.microsoft.com/office/drawing/2014/main" id="{2C21162D-9582-47C9-BE46-763E924FB5B3}"/>
              </a:ext>
            </a:extLst>
          </p:cNvPr>
          <p:cNvSpPr>
            <a:spLocks noGrp="1"/>
          </p:cNvSpPr>
          <p:nvPr/>
        </p:nvSpPr>
        <p:spPr>
          <a:xfrm>
            <a:off x="6048375" y="420052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Het is oké als ik van dit aspect in mijn bedrijf wegloop.</a:t>
            </a:r>
          </a:p>
        </p:txBody>
      </p:sp>
      <p:sp>
        <p:nvSpPr>
          <p:cNvPr id="23" name="statement-marker-5">
            <a:extLst>
              <a:ext uri="{FF2B5EF4-FFF2-40B4-BE49-F238E27FC236}">
                <a16:creationId xmlns:a16="http://schemas.microsoft.com/office/drawing/2014/main" id="{FE8BA674-8E13-4366-AFAE-9F140D085323}"/>
              </a:ext>
            </a:extLst>
          </p:cNvPr>
          <p:cNvSpPr>
            <a:spLocks noGrp="1"/>
          </p:cNvSpPr>
          <p:nvPr/>
        </p:nvSpPr>
        <p:spPr>
          <a:xfrm>
            <a:off x="5619750" y="4886325"/>
            <a:ext cx="285750" cy="2857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4" name="statement-5">
            <a:extLst>
              <a:ext uri="{FF2B5EF4-FFF2-40B4-BE49-F238E27FC236}">
                <a16:creationId xmlns:a16="http://schemas.microsoft.com/office/drawing/2014/main" id="{6638FF90-7B58-4123-AB16-E77E17F7EDA7}"/>
              </a:ext>
            </a:extLst>
          </p:cNvPr>
          <p:cNvSpPr>
            <a:spLocks noGrp="1"/>
          </p:cNvSpPr>
          <p:nvPr/>
        </p:nvSpPr>
        <p:spPr>
          <a:xfrm>
            <a:off x="6048375" y="4838700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Het is oké dat ik dit uitstel en afstel.</a:t>
            </a:r>
          </a:p>
        </p:txBody>
      </p:sp>
      <p:sp>
        <p:nvSpPr>
          <p:cNvPr id="25" name="permission-payoff">
            <a:extLst>
              <a:ext uri="{FF2B5EF4-FFF2-40B4-BE49-F238E27FC236}">
                <a16:creationId xmlns:a16="http://schemas.microsoft.com/office/drawing/2014/main" id="{C36D5151-5B65-4C30-BA63-341795ABAF60}"/>
              </a:ext>
            </a:extLst>
          </p:cNvPr>
          <p:cNvSpPr>
            <a:spLocks noGrp="1"/>
          </p:cNvSpPr>
          <p:nvPr/>
        </p:nvSpPr>
        <p:spPr>
          <a:xfrm>
            <a:off x="590550" y="6029325"/>
            <a:ext cx="8007936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NIET GOEDPRATEN. WEL STOPPEN MET VECHTEN TEGEN WAT ER NU IS.</a:t>
            </a:r>
          </a:p>
        </p:txBody>
      </p:sp>
      <p:pic>
        <p:nvPicPr>
          <p:cNvPr id="52" name="Afbeelding 5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831865" y="5857875"/>
            <a:ext cx="834319" cy="523875"/>
          </a:xfrm>
          <a:prstGeom prst="rect">
            <a:avLst/>
          </a:prstGeom>
        </p:spPr>
      </p:pic>
      <p:sp>
        <p:nvSpPr>
          <p:cNvPr id="28" name="judgement-free-o">
            <a:extLst>
              <a:ext uri="{FF2B5EF4-FFF2-40B4-BE49-F238E27FC236}">
                <a16:creationId xmlns:a16="http://schemas.microsoft.com/office/drawing/2014/main" id="{19D8193C-5B40-899A-0C8B-D4436931EBCB}"/>
              </a:ext>
            </a:extLst>
          </p:cNvPr>
          <p:cNvSpPr>
            <a:spLocks noGrp="1"/>
          </p:cNvSpPr>
          <p:nvPr/>
        </p:nvSpPr>
        <p:spPr>
          <a:xfrm>
            <a:off x="10609602" y="305170"/>
            <a:ext cx="1124782" cy="1076325"/>
          </a:xfrm>
          <a:prstGeom prst="ellipse">
            <a:avLst/>
          </a:prstGeom>
          <a:solidFill>
            <a:srgbClr val="111111"/>
          </a:solidFill>
          <a:ln w="28575">
            <a:solidFill>
              <a:srgbClr val="FFFFFF"/>
            </a:solidFill>
            <a:prstDash val="solid"/>
          </a:ln>
        </p:spPr>
        <p:txBody>
          <a:bodyPr anchor="ctr"/>
          <a:lstStyle/>
          <a:p>
            <a:pPr algn="ctr">
              <a:defRPr sz="24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961455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use-content-wash">
            <a:extLst>
              <a:ext uri="{FF2B5EF4-FFF2-40B4-BE49-F238E27FC236}">
                <a16:creationId xmlns:a16="http://schemas.microsoft.com/office/drawing/2014/main" id="{89DE527D-08B0-45EC-8804-643CCB945ECE}"/>
              </a:ext>
            </a:extLst>
          </p:cNvPr>
          <p:cNvSpPr>
            <a:spLocks noGrp="1"/>
          </p:cNvSpPr>
          <p:nvPr/>
        </p:nvSpPr>
        <p:spPr>
          <a:xfrm>
            <a:off x="209550" y="219075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 sz="3600"/>
          </a:p>
        </p:txBody>
      </p:sp>
      <p:sp>
        <p:nvSpPr>
          <p:cNvPr id="3" name="cause-title">
            <a:extLst>
              <a:ext uri="{FF2B5EF4-FFF2-40B4-BE49-F238E27FC236}">
                <a16:creationId xmlns:a16="http://schemas.microsoft.com/office/drawing/2014/main" id="{7210861A-080B-42E2-ADF1-EF15194900D4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962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 VAN ROOTSEN — OORZAAK ONDERZOEKEN</a:t>
            </a:r>
          </a:p>
        </p:txBody>
      </p:sp>
      <p:sp>
        <p:nvSpPr>
          <p:cNvPr id="4" name="cause-subtitle">
            <a:extLst>
              <a:ext uri="{FF2B5EF4-FFF2-40B4-BE49-F238E27FC236}">
                <a16:creationId xmlns:a16="http://schemas.microsoft.com/office/drawing/2014/main" id="{79E41E7D-22E2-45E8-9BC0-EAF82412F69B}"/>
              </a:ext>
            </a:extLst>
          </p:cNvPr>
          <p:cNvSpPr>
            <a:spLocks noGrp="1"/>
          </p:cNvSpPr>
          <p:nvPr/>
        </p:nvSpPr>
        <p:spPr>
          <a:xfrm>
            <a:off x="533400" y="87630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Leg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stap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voor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stap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de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oorzaakpuzzel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cause-step-number-1">
            <a:extLst>
              <a:ext uri="{FF2B5EF4-FFF2-40B4-BE49-F238E27FC236}">
                <a16:creationId xmlns:a16="http://schemas.microsoft.com/office/drawing/2014/main" id="{FC9EA501-9AB0-4B23-B8B5-916A56FD4BD9}"/>
              </a:ext>
            </a:extLst>
          </p:cNvPr>
          <p:cNvSpPr>
            <a:spLocks noGrp="1"/>
          </p:cNvSpPr>
          <p:nvPr/>
        </p:nvSpPr>
        <p:spPr>
          <a:xfrm>
            <a:off x="590550" y="1514475"/>
            <a:ext cx="400050" cy="400050"/>
          </a:xfrm>
          <a:prstGeom prst="ellipse">
            <a:avLst/>
          </a:prstGeom>
          <a:solidFill>
            <a:srgbClr val="111111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7" name="cause-step-1">
            <a:extLst>
              <a:ext uri="{FF2B5EF4-FFF2-40B4-BE49-F238E27FC236}">
                <a16:creationId xmlns:a16="http://schemas.microsoft.com/office/drawing/2014/main" id="{2D1F8CCE-4367-4E32-A750-F5FED41A0524}"/>
              </a:ext>
            </a:extLst>
          </p:cNvPr>
          <p:cNvSpPr>
            <a:spLocks noGrp="1"/>
          </p:cNvSpPr>
          <p:nvPr/>
        </p:nvSpPr>
        <p:spPr>
          <a:xfrm>
            <a:off x="1162050" y="1476375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Er zijn verhalen en anekdotes die je kent van je opa’s en oma’s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cause-step-number-2">
            <a:extLst>
              <a:ext uri="{FF2B5EF4-FFF2-40B4-BE49-F238E27FC236}">
                <a16:creationId xmlns:a16="http://schemas.microsoft.com/office/drawing/2014/main" id="{7C724761-9B93-4597-80EF-4D09E05259F3}"/>
              </a:ext>
            </a:extLst>
          </p:cNvPr>
          <p:cNvSpPr>
            <a:spLocks noGrp="1"/>
          </p:cNvSpPr>
          <p:nvPr/>
        </p:nvSpPr>
        <p:spPr>
          <a:xfrm>
            <a:off x="590550" y="2228850"/>
            <a:ext cx="400050" cy="400050"/>
          </a:xfrm>
          <a:prstGeom prst="ellipse">
            <a:avLst/>
          </a:prstGeom>
          <a:solidFill>
            <a:srgbClr val="111111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9" name="cause-step-2">
            <a:extLst>
              <a:ext uri="{FF2B5EF4-FFF2-40B4-BE49-F238E27FC236}">
                <a16:creationId xmlns:a16="http://schemas.microsoft.com/office/drawing/2014/main" id="{AECDD5A0-FFB9-47F2-BB6F-C31EB66FE443}"/>
              </a:ext>
            </a:extLst>
          </p:cNvPr>
          <p:cNvSpPr>
            <a:spLocks noGrp="1"/>
          </p:cNvSpPr>
          <p:nvPr/>
        </p:nvSpPr>
        <p:spPr>
          <a:xfrm>
            <a:off x="1162050" y="2190750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Laat deze eens </a:t>
            </a:r>
            <a:r>
              <a:rPr lang="nl-NL"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sponaan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in je opkomen, ook al zijn het er maar weinig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cause-step-number-3">
            <a:extLst>
              <a:ext uri="{FF2B5EF4-FFF2-40B4-BE49-F238E27FC236}">
                <a16:creationId xmlns:a16="http://schemas.microsoft.com/office/drawing/2014/main" id="{003A01D3-6F99-4E4B-9852-F7414F28CECC}"/>
              </a:ext>
            </a:extLst>
          </p:cNvPr>
          <p:cNvSpPr>
            <a:spLocks noGrp="1"/>
          </p:cNvSpPr>
          <p:nvPr/>
        </p:nvSpPr>
        <p:spPr>
          <a:xfrm>
            <a:off x="590550" y="2943225"/>
            <a:ext cx="400050" cy="400050"/>
          </a:xfrm>
          <a:prstGeom prst="ellipse">
            <a:avLst/>
          </a:prstGeom>
          <a:solidFill>
            <a:srgbClr val="111111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11" name="cause-step-3">
            <a:extLst>
              <a:ext uri="{FF2B5EF4-FFF2-40B4-BE49-F238E27FC236}">
                <a16:creationId xmlns:a16="http://schemas.microsoft.com/office/drawing/2014/main" id="{376C98B9-E3F0-44D2-A15E-EE87DDC1CE95}"/>
              </a:ext>
            </a:extLst>
          </p:cNvPr>
          <p:cNvSpPr>
            <a:spLocks noGrp="1"/>
          </p:cNvSpPr>
          <p:nvPr/>
        </p:nvSpPr>
        <p:spPr>
          <a:xfrm>
            <a:off x="1162050" y="2905125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Doe dit voor alle vier je grootouders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cause-step-number-4">
            <a:extLst>
              <a:ext uri="{FF2B5EF4-FFF2-40B4-BE49-F238E27FC236}">
                <a16:creationId xmlns:a16="http://schemas.microsoft.com/office/drawing/2014/main" id="{421EF0B8-E610-4F72-B696-AE17367D37BD}"/>
              </a:ext>
            </a:extLst>
          </p:cNvPr>
          <p:cNvSpPr>
            <a:spLocks noGrp="1"/>
          </p:cNvSpPr>
          <p:nvPr/>
        </p:nvSpPr>
        <p:spPr>
          <a:xfrm>
            <a:off x="590550" y="365760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13" name="cause-step-4">
            <a:extLst>
              <a:ext uri="{FF2B5EF4-FFF2-40B4-BE49-F238E27FC236}">
                <a16:creationId xmlns:a16="http://schemas.microsoft.com/office/drawing/2014/main" id="{94E56DD2-6173-4153-A288-521B5F5EB1DF}"/>
              </a:ext>
            </a:extLst>
          </p:cNvPr>
          <p:cNvSpPr>
            <a:spLocks noGrp="1"/>
          </p:cNvSpPr>
          <p:nvPr/>
        </p:nvSpPr>
        <p:spPr>
          <a:xfrm>
            <a:off x="1162050" y="3619500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Wat doet dit in je lichaam met betrekking tot dit thema?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cause-step-number-5">
            <a:extLst>
              <a:ext uri="{FF2B5EF4-FFF2-40B4-BE49-F238E27FC236}">
                <a16:creationId xmlns:a16="http://schemas.microsoft.com/office/drawing/2014/main" id="{E071CAD6-3F17-44F1-872A-A6BB5472363A}"/>
              </a:ext>
            </a:extLst>
          </p:cNvPr>
          <p:cNvSpPr>
            <a:spLocks noGrp="1"/>
          </p:cNvSpPr>
          <p:nvPr/>
        </p:nvSpPr>
        <p:spPr>
          <a:xfrm>
            <a:off x="590550" y="4371975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5" name="cause-step-5">
            <a:extLst>
              <a:ext uri="{FF2B5EF4-FFF2-40B4-BE49-F238E27FC236}">
                <a16:creationId xmlns:a16="http://schemas.microsoft.com/office/drawing/2014/main" id="{160F75B2-BF71-465F-B4F2-C627CF416120}"/>
              </a:ext>
            </a:extLst>
          </p:cNvPr>
          <p:cNvSpPr>
            <a:spLocks noGrp="1"/>
          </p:cNvSpPr>
          <p:nvPr/>
        </p:nvSpPr>
        <p:spPr>
          <a:xfrm>
            <a:off x="1162050" y="4333875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Voel je daarin iets </a:t>
            </a:r>
            <a:r>
              <a:rPr lang="nl-NL"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inklikken</a:t>
            </a: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als een puzzelstukje op zijn plek valt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cause-step-number-6">
            <a:extLst>
              <a:ext uri="{FF2B5EF4-FFF2-40B4-BE49-F238E27FC236}">
                <a16:creationId xmlns:a16="http://schemas.microsoft.com/office/drawing/2014/main" id="{C997474F-89C4-448D-8F11-075CB9F1F8AF}"/>
              </a:ext>
            </a:extLst>
          </p:cNvPr>
          <p:cNvSpPr>
            <a:spLocks noGrp="1"/>
          </p:cNvSpPr>
          <p:nvPr/>
        </p:nvSpPr>
        <p:spPr>
          <a:xfrm>
            <a:off x="590550" y="5086350"/>
            <a:ext cx="400050" cy="4000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cause-step-6">
            <a:extLst>
              <a:ext uri="{FF2B5EF4-FFF2-40B4-BE49-F238E27FC236}">
                <a16:creationId xmlns:a16="http://schemas.microsoft.com/office/drawing/2014/main" id="{CD4086F3-C223-4854-8C9C-409CB204392D}"/>
              </a:ext>
            </a:extLst>
          </p:cNvPr>
          <p:cNvSpPr>
            <a:spLocks noGrp="1"/>
          </p:cNvSpPr>
          <p:nvPr/>
        </p:nvSpPr>
        <p:spPr>
          <a:xfrm>
            <a:off x="1162050" y="5048250"/>
            <a:ext cx="609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Vertel dit verhaal, deze anekdote eens wat uitgebreider aan jezelf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als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voorbereiding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op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transformatie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9" name="grandparents-photo-label">
            <a:extLst>
              <a:ext uri="{FF2B5EF4-FFF2-40B4-BE49-F238E27FC236}">
                <a16:creationId xmlns:a16="http://schemas.microsoft.com/office/drawing/2014/main" id="{AA9163A8-0CDD-4402-BCE0-AF74BF9AD74F}"/>
              </a:ext>
            </a:extLst>
          </p:cNvPr>
          <p:cNvSpPr>
            <a:spLocks noGrp="1"/>
          </p:cNvSpPr>
          <p:nvPr/>
        </p:nvSpPr>
        <p:spPr>
          <a:xfrm>
            <a:off x="8239125" y="2952750"/>
            <a:ext cx="2571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950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FOTO VAN</a:t>
            </a:r>
          </a:p>
          <a:p>
            <a:pPr algn="ctr">
              <a:defRPr sz="195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950" b="1" dirty="0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OPA EN OMA</a:t>
            </a:r>
          </a:p>
        </p:txBody>
      </p:sp>
      <p:pic>
        <p:nvPicPr>
          <p:cNvPr id="42" name="Afbeelding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1068050" y="5891434"/>
            <a:ext cx="666750" cy="41865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D3B087B1-E59D-49CA-ADB4-9032FB4383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2054903"/>
            <a:ext cx="3810000" cy="2540000"/>
          </a:xfrm>
          <a:prstGeom prst="rect">
            <a:avLst/>
          </a:prstGeom>
        </p:spPr>
      </p:pic>
      <p:sp>
        <p:nvSpPr>
          <p:cNvPr id="25" name="judgement-free-o">
            <a:extLst>
              <a:ext uri="{FF2B5EF4-FFF2-40B4-BE49-F238E27FC236}">
                <a16:creationId xmlns:a16="http://schemas.microsoft.com/office/drawing/2014/main" id="{38CA051E-F800-E102-7275-DD68B1916C63}"/>
              </a:ext>
            </a:extLst>
          </p:cNvPr>
          <p:cNvSpPr>
            <a:spLocks noGrp="1"/>
          </p:cNvSpPr>
          <p:nvPr/>
        </p:nvSpPr>
        <p:spPr>
          <a:xfrm>
            <a:off x="10609602" y="305170"/>
            <a:ext cx="1124782" cy="1076325"/>
          </a:xfrm>
          <a:prstGeom prst="ellipse">
            <a:avLst/>
          </a:prstGeom>
          <a:solidFill>
            <a:srgbClr val="111111"/>
          </a:solidFill>
          <a:ln w="28575">
            <a:solidFill>
              <a:srgbClr val="FFFFFF"/>
            </a:solidFill>
            <a:prstDash val="solid"/>
          </a:ln>
        </p:spPr>
        <p:txBody>
          <a:bodyPr anchor="ctr"/>
          <a:lstStyle/>
          <a:p>
            <a:pPr algn="ctr">
              <a:defRPr sz="24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157380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/>
          <p:cNvPicPr>
            <a:picLocks noChangeAspect="1"/>
          </p:cNvPicPr>
          <p:nvPr/>
        </p:nvPicPr>
        <p:blipFill>
          <a:blip r:embed="rId3"/>
          <a:srcRect l="27" r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losing-content-wash">
            <a:extLst>
              <a:ext uri="{FF2B5EF4-FFF2-40B4-BE49-F238E27FC236}">
                <a16:creationId xmlns:a16="http://schemas.microsoft.com/office/drawing/2014/main" id="{00DC9B2E-0899-452B-BD0F-E8DD08B68411}"/>
              </a:ext>
            </a:extLst>
          </p:cNvPr>
          <p:cNvSpPr>
            <a:spLocks noGrp="1"/>
          </p:cNvSpPr>
          <p:nvPr/>
        </p:nvSpPr>
        <p:spPr>
          <a:xfrm>
            <a:off x="209550" y="209550"/>
            <a:ext cx="11772900" cy="6419850"/>
          </a:xfrm>
          <a:prstGeom prst="rect">
            <a:avLst/>
          </a:prstGeom>
          <a:solidFill>
            <a:srgbClr val="F5A719"/>
          </a:solidFill>
          <a:ln w="0">
            <a:noFill/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closing-title">
            <a:extLst>
              <a:ext uri="{FF2B5EF4-FFF2-40B4-BE49-F238E27FC236}">
                <a16:creationId xmlns:a16="http://schemas.microsoft.com/office/drawing/2014/main" id="{79D381A6-E302-41DA-9DD2-9D844EFB9256}"/>
              </a:ext>
            </a:extLst>
          </p:cNvPr>
          <p:cNvSpPr>
            <a:spLocks noGrp="1"/>
          </p:cNvSpPr>
          <p:nvPr/>
        </p:nvSpPr>
        <p:spPr>
          <a:xfrm>
            <a:off x="514350" y="333375"/>
            <a:ext cx="10477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AFRONDING — GEEF ROOTSEN DEZE WEEK RUIMTE</a:t>
            </a:r>
          </a:p>
        </p:txBody>
      </p:sp>
      <p:sp>
        <p:nvSpPr>
          <p:cNvPr id="4" name="closing-subtitle">
            <a:extLst>
              <a:ext uri="{FF2B5EF4-FFF2-40B4-BE49-F238E27FC236}">
                <a16:creationId xmlns:a16="http://schemas.microsoft.com/office/drawing/2014/main" id="{A7E3C4B9-F563-485F-A8D6-6C805C347914}"/>
              </a:ext>
            </a:extLst>
          </p:cNvPr>
          <p:cNvSpPr>
            <a:spLocks noGrp="1"/>
          </p:cNvSpPr>
          <p:nvPr/>
        </p:nvSpPr>
        <p:spPr>
          <a:xfrm>
            <a:off x="533400" y="895350"/>
            <a:ext cx="7524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Eerst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zijn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we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benieuwd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naar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jouw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ervaring</a:t>
            </a:r>
            <a:r>
              <a:rPr sz="16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van </a:t>
            </a:r>
            <a:r>
              <a:rPr sz="16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vanavond</a:t>
            </a:r>
            <a:endParaRPr sz="16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chat-feedback-panel">
            <a:extLst>
              <a:ext uri="{FF2B5EF4-FFF2-40B4-BE49-F238E27FC236}">
                <a16:creationId xmlns:a16="http://schemas.microsoft.com/office/drawing/2014/main" id="{C121E024-0373-4022-9D7B-0DDBB3417734}"/>
              </a:ext>
            </a:extLst>
          </p:cNvPr>
          <p:cNvSpPr>
            <a:spLocks noGrp="1"/>
          </p:cNvSpPr>
          <p:nvPr/>
        </p:nvSpPr>
        <p:spPr>
          <a:xfrm>
            <a:off x="552450" y="1428750"/>
            <a:ext cx="11049000" cy="876300"/>
          </a:xfrm>
          <a:prstGeom prst="roundRect">
            <a:avLst>
              <a:gd name="adj" fmla="val 13043"/>
            </a:avLst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chat-feedback-number">
            <a:extLst>
              <a:ext uri="{FF2B5EF4-FFF2-40B4-BE49-F238E27FC236}">
                <a16:creationId xmlns:a16="http://schemas.microsoft.com/office/drawing/2014/main" id="{C05932ED-B0F7-4F82-A0DD-5FC51A6A9BB7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514350" cy="514350"/>
          </a:xfrm>
          <a:prstGeom prst="ellipse">
            <a:avLst/>
          </a:prstGeom>
          <a:solidFill>
            <a:srgbClr val="F5A719"/>
          </a:solidFill>
          <a:ln w="0">
            <a:solidFill>
              <a:srgbClr val="F5A719"/>
            </a:solidFill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202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7" name="chat-feedback-text">
            <a:extLst>
              <a:ext uri="{FF2B5EF4-FFF2-40B4-BE49-F238E27FC236}">
                <a16:creationId xmlns:a16="http://schemas.microsoft.com/office/drawing/2014/main" id="{07003F99-0108-46C0-8747-512D55C861A7}"/>
              </a:ext>
            </a:extLst>
          </p:cNvPr>
          <p:cNvSpPr>
            <a:spLocks noGrp="1"/>
          </p:cNvSpPr>
          <p:nvPr/>
        </p:nvSpPr>
        <p:spPr>
          <a:xfrm>
            <a:off x="1524000" y="1600200"/>
            <a:ext cx="933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DEEL IN DE CHAT WAT DEZE AVOND JOU HEEFT GEBRACHT</a:t>
            </a:r>
          </a:p>
        </p:txBody>
      </p:sp>
      <p:sp>
        <p:nvSpPr>
          <p:cNvPr id="8" name="week-action-number-2">
            <a:extLst>
              <a:ext uri="{FF2B5EF4-FFF2-40B4-BE49-F238E27FC236}">
                <a16:creationId xmlns:a16="http://schemas.microsoft.com/office/drawing/2014/main" id="{241C622C-E26F-46BA-AE52-8E40EC20FC35}"/>
              </a:ext>
            </a:extLst>
          </p:cNvPr>
          <p:cNvSpPr>
            <a:spLocks noGrp="1"/>
          </p:cNvSpPr>
          <p:nvPr/>
        </p:nvSpPr>
        <p:spPr>
          <a:xfrm>
            <a:off x="666750" y="266700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9" name="week-action-verb-2">
            <a:extLst>
              <a:ext uri="{FF2B5EF4-FFF2-40B4-BE49-F238E27FC236}">
                <a16:creationId xmlns:a16="http://schemas.microsoft.com/office/drawing/2014/main" id="{9036AA19-521A-475D-87FF-0C486A25BE02}"/>
              </a:ext>
            </a:extLst>
          </p:cNvPr>
          <p:cNvSpPr>
            <a:spLocks noGrp="1"/>
          </p:cNvSpPr>
          <p:nvPr/>
        </p:nvSpPr>
        <p:spPr>
          <a:xfrm>
            <a:off x="1381125" y="26479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REGISTREER</a:t>
            </a:r>
          </a:p>
        </p:txBody>
      </p:sp>
      <p:sp>
        <p:nvSpPr>
          <p:cNvPr id="10" name="week-action-detail-2">
            <a:extLst>
              <a:ext uri="{FF2B5EF4-FFF2-40B4-BE49-F238E27FC236}">
                <a16:creationId xmlns:a16="http://schemas.microsoft.com/office/drawing/2014/main" id="{489AFE5D-5430-41FA-8D48-D06A149B9323}"/>
              </a:ext>
            </a:extLst>
          </p:cNvPr>
          <p:cNvSpPr>
            <a:spLocks noGrp="1"/>
          </p:cNvSpPr>
          <p:nvPr/>
        </p:nvSpPr>
        <p:spPr>
          <a:xfrm>
            <a:off x="1381125" y="2943225"/>
            <a:ext cx="962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Schrijf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iedere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dag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7 </a:t>
            </a:r>
            <a:r>
              <a:rPr sz="1400" b="1" dirty="0" err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minuten</a:t>
            </a:r>
            <a:r>
              <a:rPr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 je </a:t>
            </a:r>
            <a:r>
              <a:rPr lang="nl-NL" sz="1400" b="1" dirty="0">
                <a:solidFill>
                  <a:srgbClr val="111111"/>
                </a:solidFill>
                <a:latin typeface="Aptos"/>
                <a:ea typeface="Aptos"/>
                <a:cs typeface="Aptos"/>
              </a:rPr>
              <a:t>meest geoefende gedachten, handelingen en gevoelens op</a:t>
            </a:r>
            <a:endParaRPr sz="14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week-action-number-3">
            <a:extLst>
              <a:ext uri="{FF2B5EF4-FFF2-40B4-BE49-F238E27FC236}">
                <a16:creationId xmlns:a16="http://schemas.microsoft.com/office/drawing/2014/main" id="{4B6DCBF1-8FB0-4B71-8A5B-0D9E5DDE826D}"/>
              </a:ext>
            </a:extLst>
          </p:cNvPr>
          <p:cNvSpPr>
            <a:spLocks noGrp="1"/>
          </p:cNvSpPr>
          <p:nvPr/>
        </p:nvSpPr>
        <p:spPr>
          <a:xfrm>
            <a:off x="666750" y="354330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12" name="week-action-verb-3">
            <a:extLst>
              <a:ext uri="{FF2B5EF4-FFF2-40B4-BE49-F238E27FC236}">
                <a16:creationId xmlns:a16="http://schemas.microsoft.com/office/drawing/2014/main" id="{E7A44D3C-E53A-49D9-827C-0D9509DB2690}"/>
              </a:ext>
            </a:extLst>
          </p:cNvPr>
          <p:cNvSpPr>
            <a:spLocks noGrp="1"/>
          </p:cNvSpPr>
          <p:nvPr/>
        </p:nvSpPr>
        <p:spPr>
          <a:xfrm>
            <a:off x="1381125" y="35242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SCHRIJF</a:t>
            </a:r>
          </a:p>
        </p:txBody>
      </p:sp>
      <p:sp>
        <p:nvSpPr>
          <p:cNvPr id="13" name="week-action-detail-3">
            <a:extLst>
              <a:ext uri="{FF2B5EF4-FFF2-40B4-BE49-F238E27FC236}">
                <a16:creationId xmlns:a16="http://schemas.microsoft.com/office/drawing/2014/main" id="{7FA91756-FE22-4368-9B32-3D2DFE7A030A}"/>
              </a:ext>
            </a:extLst>
          </p:cNvPr>
          <p:cNvSpPr>
            <a:spLocks noGrp="1"/>
          </p:cNvSpPr>
          <p:nvPr/>
        </p:nvSpPr>
        <p:spPr>
          <a:xfrm>
            <a:off x="1381125" y="3819525"/>
            <a:ext cx="962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350" b="1" dirty="0">
                <a:solidFill>
                  <a:srgbClr val="111111"/>
                </a:solidFill>
                <a:latin typeface="Aptos"/>
              </a:rPr>
              <a:t>Schrijf jouw ‘Ik mag’- en ‘Het is oké’-statements op, lees ze hardop en voel welke zinnen jou de meeste rust en ruimte geven.</a:t>
            </a:r>
            <a:endParaRPr sz="14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week-action-number-4">
            <a:extLst>
              <a:ext uri="{FF2B5EF4-FFF2-40B4-BE49-F238E27FC236}">
                <a16:creationId xmlns:a16="http://schemas.microsoft.com/office/drawing/2014/main" id="{8FCBBD0E-CCFF-46D2-9DDF-5F7E57E0DDCC}"/>
              </a:ext>
            </a:extLst>
          </p:cNvPr>
          <p:cNvSpPr>
            <a:spLocks noGrp="1"/>
          </p:cNvSpPr>
          <p:nvPr/>
        </p:nvSpPr>
        <p:spPr>
          <a:xfrm>
            <a:off x="666750" y="4419600"/>
            <a:ext cx="476250" cy="47625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11111"/>
            </a:solidFill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15" name="week-action-verb-4">
            <a:extLst>
              <a:ext uri="{FF2B5EF4-FFF2-40B4-BE49-F238E27FC236}">
                <a16:creationId xmlns:a16="http://schemas.microsoft.com/office/drawing/2014/main" id="{C758C89D-CDB3-426A-8D77-77ABBA638CCF}"/>
              </a:ext>
            </a:extLst>
          </p:cNvPr>
          <p:cNvSpPr>
            <a:spLocks noGrp="1"/>
          </p:cNvSpPr>
          <p:nvPr/>
        </p:nvSpPr>
        <p:spPr>
          <a:xfrm>
            <a:off x="1381125" y="4400550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111111"/>
                </a:solidFill>
                <a:latin typeface="Arial Black"/>
                <a:ea typeface="Arial Black"/>
                <a:cs typeface="Arial Black"/>
              </a:rPr>
              <a:t>VRAAG</a:t>
            </a:r>
          </a:p>
        </p:txBody>
      </p:sp>
      <p:sp>
        <p:nvSpPr>
          <p:cNvPr id="16" name="week-action-detail-4">
            <a:extLst>
              <a:ext uri="{FF2B5EF4-FFF2-40B4-BE49-F238E27FC236}">
                <a16:creationId xmlns:a16="http://schemas.microsoft.com/office/drawing/2014/main" id="{6BA492CC-63DB-4E63-BE3B-F663A1AFD0F9}"/>
              </a:ext>
            </a:extLst>
          </p:cNvPr>
          <p:cNvSpPr>
            <a:spLocks noGrp="1"/>
          </p:cNvSpPr>
          <p:nvPr/>
        </p:nvSpPr>
        <p:spPr>
          <a:xfrm>
            <a:off x="1381125" y="4695825"/>
            <a:ext cx="962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3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lang="nl-NL" sz="1350" b="1" dirty="0">
                <a:solidFill>
                  <a:srgbClr val="111111"/>
                </a:solidFill>
                <a:latin typeface="Aptos"/>
              </a:rPr>
              <a:t>Vraag je ouders naar verhalen en anekdotes over het levensgebied dat voor jou nu het belangrijkst is.</a:t>
            </a:r>
            <a:endParaRPr sz="1400" b="1" dirty="0">
              <a:solidFill>
                <a:srgbClr val="11111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next-week-panel">
            <a:extLst>
              <a:ext uri="{FF2B5EF4-FFF2-40B4-BE49-F238E27FC236}">
                <a16:creationId xmlns:a16="http://schemas.microsoft.com/office/drawing/2014/main" id="{D25667B3-6D88-4871-AA9D-26055551853E}"/>
              </a:ext>
            </a:extLst>
          </p:cNvPr>
          <p:cNvSpPr>
            <a:spLocks noGrp="1"/>
          </p:cNvSpPr>
          <p:nvPr/>
        </p:nvSpPr>
        <p:spPr>
          <a:xfrm>
            <a:off x="552450" y="5429250"/>
            <a:ext cx="9906000" cy="895350"/>
          </a:xfrm>
          <a:prstGeom prst="roundRect">
            <a:avLst>
              <a:gd name="adj" fmla="val 12766"/>
            </a:avLst>
          </a:prstGeom>
          <a:solidFill>
            <a:srgbClr val="111111"/>
          </a:solidFill>
          <a:ln w="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8" name="next-week-kicker">
            <a:extLst>
              <a:ext uri="{FF2B5EF4-FFF2-40B4-BE49-F238E27FC236}">
                <a16:creationId xmlns:a16="http://schemas.microsoft.com/office/drawing/2014/main" id="{C3D79C88-2FF5-41A2-B35A-0E40794176A4}"/>
              </a:ext>
            </a:extLst>
          </p:cNvPr>
          <p:cNvSpPr>
            <a:spLocks noGrp="1"/>
          </p:cNvSpPr>
          <p:nvPr/>
        </p:nvSpPr>
        <p:spPr>
          <a:xfrm>
            <a:off x="809625" y="5572125"/>
            <a:ext cx="2714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F5A719"/>
                </a:solidFill>
                <a:latin typeface="Arial Black"/>
                <a:ea typeface="Arial Black"/>
                <a:cs typeface="Arial Black"/>
              </a:defRPr>
            </a:pPr>
            <a:r>
              <a:rPr sz="1275" b="1">
                <a:solidFill>
                  <a:srgbClr val="F5A719"/>
                </a:solidFill>
                <a:latin typeface="Arial Black"/>
                <a:ea typeface="Arial Black"/>
                <a:cs typeface="Arial Black"/>
              </a:rPr>
              <a:t>VOLGENDE WEEK LIVE</a:t>
            </a:r>
          </a:p>
        </p:txBody>
      </p:sp>
      <p:sp>
        <p:nvSpPr>
          <p:cNvPr id="19" name="next-week-main">
            <a:extLst>
              <a:ext uri="{FF2B5EF4-FFF2-40B4-BE49-F238E27FC236}">
                <a16:creationId xmlns:a16="http://schemas.microsoft.com/office/drawing/2014/main" id="{C81394BE-F36F-415B-A07D-C5451E8A1ACB}"/>
              </a:ext>
            </a:extLst>
          </p:cNvPr>
          <p:cNvSpPr>
            <a:spLocks noGrp="1"/>
          </p:cNvSpPr>
          <p:nvPr/>
        </p:nvSpPr>
        <p:spPr>
          <a:xfrm>
            <a:off x="809625" y="584835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Woensdag 9 september · 19.30 uur</a:t>
            </a:r>
          </a:p>
        </p:txBody>
      </p:sp>
      <p:sp>
        <p:nvSpPr>
          <p:cNvPr id="20" name="next-week-topic">
            <a:extLst>
              <a:ext uri="{FF2B5EF4-FFF2-40B4-BE49-F238E27FC236}">
                <a16:creationId xmlns:a16="http://schemas.microsoft.com/office/drawing/2014/main" id="{1281B5BB-1A9B-4B87-A758-FCD618F782F1}"/>
              </a:ext>
            </a:extLst>
          </p:cNvPr>
          <p:cNvSpPr>
            <a:spLocks noGrp="1"/>
          </p:cNvSpPr>
          <p:nvPr/>
        </p:nvSpPr>
        <p:spPr>
          <a:xfrm>
            <a:off x="4953000" y="5676900"/>
            <a:ext cx="5191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Voorouderlijke dialoog — zorg dat je er weer live bij bent</a:t>
            </a:r>
          </a:p>
        </p:txBody>
      </p:sp>
      <p:pic>
        <p:nvPicPr>
          <p:cNvPr id="42" name="Afbeelding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15625" y="5583311"/>
            <a:ext cx="904875" cy="5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1377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845</Words>
  <Application>Microsoft Office PowerPoint</Application>
  <DocSecurity>0</DocSecurity>
  <PresentationFormat>Breedbeeld</PresentationFormat>
  <Paragraphs>147</Paragraphs>
  <Slides>9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Aptos</vt:lpstr>
      <vt:lpstr>Arial</vt:lpstr>
      <vt:lpstr>Arial Black</vt:lpstr>
      <vt:lpstr>Calibri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Frank Ruesink</cp:lastModifiedBy>
  <cp:revision>2</cp:revision>
  <dcterms:created xsi:type="dcterms:W3CDTF">2026-09-02T13:21:07Z</dcterms:created>
  <dcterms:modified xsi:type="dcterms:W3CDTF">2026-09-02T15:07:34Z</dcterms:modified>
</cp:coreProperties>
</file>